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0" r:id="rId3"/>
    <p:sldId id="281" r:id="rId4"/>
    <p:sldId id="275" r:id="rId5"/>
    <p:sldId id="282" r:id="rId6"/>
    <p:sldId id="283" r:id="rId7"/>
    <p:sldId id="284" r:id="rId8"/>
    <p:sldId id="28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0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0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8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D644-6F9D-415F-8060-9B4F2AD9E8FA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E6246-E58B-4CB1-9DE9-2CF4C6E8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0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73905" y="4225969"/>
            <a:ext cx="5338482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/>
              <a:t>Focus On Malachi</a:t>
            </a:r>
          </a:p>
        </p:txBody>
      </p:sp>
    </p:spTree>
    <p:extLst>
      <p:ext uri="{BB962C8B-B14F-4D97-AF65-F5344CB8AC3E}">
        <p14:creationId xmlns:p14="http://schemas.microsoft.com/office/powerpoint/2010/main" val="140401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4123" y="138063"/>
            <a:ext cx="73853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 Title  &amp; The Backdrop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344464" y="1061393"/>
            <a:ext cx="6086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Returning to your First Love” </a:t>
            </a:r>
            <a:endParaRPr lang="en-US" sz="36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4464" y="1984722"/>
            <a:ext cx="5949909" cy="4617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Israelites had returned from the Babylonian exile. Jerusalem had been rebuilt, and the temple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restored.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But the people had not learned their lesson from the exile. They had grown doubtful of God's love (Mal 1:2).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“I have loved you,” says the </a:t>
            </a:r>
            <a:r>
              <a:rPr lang="en-US" sz="2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Lord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. “But you ask, ‘How have you loved us?’ “Was not Esau Jacob’s brother?” declares the </a:t>
            </a:r>
            <a:r>
              <a:rPr lang="en-US" sz="2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Lord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. “Yet I have loved Jacob.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245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30" y="3359532"/>
            <a:ext cx="1215977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The great temptation for Israel in the Old Testament and for 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 modern church </a:t>
            </a:r>
            <a:r>
              <a:rPr lang="en-US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today is to forget that we are pilgrims not 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citizens </a:t>
            </a:r>
            <a:r>
              <a:rPr lang="en-US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in this world.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230" y="120098"/>
            <a:ext cx="80476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Returning to your First Love” </a:t>
            </a:r>
            <a:endParaRPr lang="en-US" sz="4800" b="1" dirty="0"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7566" y="5035435"/>
            <a:ext cx="11636865" cy="1346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ea typeface="SimSun" panose="02010600030101010101" pitchFamily="2" charset="-122"/>
              </a:rPr>
              <a:t>The Israelites had returned from the Babylonian exile. Jerusalem had been rebuilt, and the temple restored. But the people had not learned their lesson from the exile. </a:t>
            </a:r>
            <a:r>
              <a:rPr lang="en-US" sz="2400" u="sng" dirty="0">
                <a:latin typeface="Arial" panose="020B0604020202020204" pitchFamily="34" charset="0"/>
                <a:ea typeface="SimSun" panose="02010600030101010101" pitchFamily="2" charset="-122"/>
              </a:rPr>
              <a:t>They had grown </a:t>
            </a:r>
            <a:r>
              <a:rPr lang="en-US" sz="2400" u="sng" dirty="0" smtClean="0">
                <a:latin typeface="Arial" panose="020B0604020202020204" pitchFamily="34" charset="0"/>
                <a:ea typeface="SimSun" panose="02010600030101010101" pitchFamily="2" charset="-122"/>
              </a:rPr>
              <a:t>doubtful </a:t>
            </a:r>
            <a:r>
              <a:rPr lang="en-US" sz="2400" u="sng" dirty="0">
                <a:latin typeface="Arial" panose="020B0604020202020204" pitchFamily="34" charset="0"/>
                <a:ea typeface="SimSun" panose="02010600030101010101" pitchFamily="2" charset="-122"/>
              </a:rPr>
              <a:t>of God's love </a:t>
            </a:r>
            <a:r>
              <a:rPr lang="en-US" sz="2400" dirty="0">
                <a:latin typeface="Arial" panose="020B0604020202020204" pitchFamily="34" charset="0"/>
                <a:ea typeface="SimSun" panose="02010600030101010101" pitchFamily="2" charset="-122"/>
              </a:rPr>
              <a:t>(Mal 1:2)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12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7267" y="460793"/>
            <a:ext cx="86164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Remember His Love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0670" y="2349009"/>
            <a:ext cx="5437095" cy="43036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Malachi’s message begins by addressing that every departure from God begins - </a:t>
            </a:r>
            <a:r>
              <a:rPr lang="en-US" sz="2800" u="sng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the heart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The people of Judah lost appreciation of God’s love for them.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They have forgotten their past covenant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2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29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59008" y="0"/>
            <a:ext cx="94163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Remember His 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Mercy</a:t>
            </a:r>
            <a:endParaRPr 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352" y="4309649"/>
            <a:ext cx="73370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6460" y="1234937"/>
            <a:ext cx="5620870" cy="54199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Malachi 2:10 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not all have one Father? Did not one God create us? Why do we profane the covenant of our ancestors by being unfaithful to one another?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Prophet challenges us to Remember His Mercy and Reevaluate Our Faithfulness. God is merciful so shall we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5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3514" y="-14081"/>
            <a:ext cx="107484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Remember 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He Gave First</a:t>
            </a:r>
            <a:endParaRPr lang="en-US" sz="8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0989" y="1569079"/>
            <a:ext cx="6822164" cy="502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John 4:19  “We love because he first loved us.”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Basis of our Giving is love that is because God had demonstrated His Love first.</a:t>
            </a:r>
          </a:p>
          <a:p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Tithing is one of the main theme in Malachi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Just like God revealed his love to us He expects nothing less of our love and devotion to Him.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4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541" y="107577"/>
            <a:ext cx="8686800" cy="6392116"/>
          </a:xfrm>
        </p:spPr>
      </p:pic>
    </p:spTree>
    <p:extLst>
      <p:ext uri="{BB962C8B-B14F-4D97-AF65-F5344CB8AC3E}">
        <p14:creationId xmlns:p14="http://schemas.microsoft.com/office/powerpoint/2010/main" val="236087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6662" y="1129336"/>
            <a:ext cx="3518912" cy="475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spcAft>
                <a:spcPts val="750"/>
              </a:spcAft>
            </a:pPr>
            <a:r>
              <a:rPr lang="en-US" sz="7200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Closing </a:t>
            </a:r>
            <a:endParaRPr lang="en-US" sz="72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662" y="3200245"/>
            <a:ext cx="11599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Malachi 4:2 </a:t>
            </a:r>
          </a:p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But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for you who revere my name, the sun of righteousness will rise with healing in its rays. And you will go out and frolic like well-fed calves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.</a:t>
            </a:r>
            <a:endParaRPr lang="en-US" b="0" i="0" dirty="0">
              <a:solidFill>
                <a:schemeClr val="bg1"/>
              </a:solidFill>
              <a:effectLst/>
              <a:latin typeface="Helvetica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577" y="5262348"/>
            <a:ext cx="11880845" cy="1384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There is exciting hope for those who fear and trust in God. He will arise as the Sun of righteousness, and heal us and make us strong again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82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5824" y="3706736"/>
            <a:ext cx="6096000" cy="26685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6:35 Then Jesus declared, 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 am the bread of life. Whoever comes to me will never go hungry, and whoever believes in me will never be thirsty.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Hold the Bread and the Cup with Thanksgiving in your hearts.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9465" y="1285031"/>
            <a:ext cx="117930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 Light" panose="020F0302020204030204" pitchFamily="34" charset="0"/>
                <a:ea typeface="SimSun" panose="02010600030101010101" pitchFamily="2" charset="-122"/>
                <a:cs typeface="Adobe Arabic" panose="02040503050201020203" pitchFamily="18" charset="-78"/>
              </a:rPr>
              <a:t>Hold the Bread and the Cup with </a:t>
            </a:r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 Light" panose="020F0302020204030204" pitchFamily="34" charset="0"/>
                <a:ea typeface="SimSun" panose="02010600030101010101" pitchFamily="2" charset="-122"/>
                <a:cs typeface="Adobe Arabic" panose="02040503050201020203" pitchFamily="18" charset="-78"/>
              </a:rPr>
              <a:t>Thanksgiving in </a:t>
            </a:r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 Light" panose="020F0302020204030204" pitchFamily="34" charset="0"/>
                <a:ea typeface="SimSun" panose="02010600030101010101" pitchFamily="2" charset="-122"/>
                <a:cs typeface="Adobe Arabic" panose="02040503050201020203" pitchFamily="18" charset="-78"/>
              </a:rPr>
              <a:t>your hearts.</a:t>
            </a:r>
            <a:endParaRPr lang="en-US" sz="4800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 Light" panose="020F0302020204030204" pitchFamily="34" charset="0"/>
              <a:ea typeface="SimSun" panose="02010600030101010101" pitchFamily="2" charset="-122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3824" y="166512"/>
            <a:ext cx="6037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COMMUNION SERVICE</a:t>
            </a:r>
            <a:endParaRPr lang="en-US" sz="32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41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335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Helvetica Neue</vt:lpstr>
      <vt:lpstr>SimSun</vt:lpstr>
      <vt:lpstr>Adobe Arabic</vt:lpstr>
      <vt:lpstr>Aharoni</vt:lpstr>
      <vt:lpstr>Arial</vt:lpstr>
      <vt:lpstr>Arial Black</vt:lpstr>
      <vt:lpstr>Bradley Hand ITC</vt:lpstr>
      <vt:lpstr>Calibri</vt:lpstr>
      <vt:lpstr>Calibri Light</vt:lpstr>
      <vt:lpstr>Impact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Putera Aman Assembly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2020-04-25T14:09:06Z</dcterms:created>
  <dcterms:modified xsi:type="dcterms:W3CDTF">2020-04-30T02:19:09Z</dcterms:modified>
</cp:coreProperties>
</file>