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ms-M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>
      <p:cViewPr varScale="1">
        <p:scale>
          <a:sx n="117" d="100"/>
          <a:sy n="117" d="100"/>
        </p:scale>
        <p:origin x="148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DBD7DD-B44D-4AA6-B424-EA63E1F415E7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ms-MY"/>
        </a:p>
      </dgm:t>
    </dgm:pt>
    <dgm:pt modelId="{084C853E-EC51-4ED1-83FC-9A601D3B82C6}">
      <dgm:prSet phldrT="[Text]"/>
      <dgm:spPr/>
      <dgm:t>
        <a:bodyPr/>
        <a:lstStyle/>
        <a:p>
          <a:r>
            <a:rPr lang="ms-MY" b="1" dirty="0">
              <a:solidFill>
                <a:srgbClr val="FFFF00"/>
              </a:solidFill>
            </a:rPr>
            <a:t>False Start 1</a:t>
          </a:r>
        </a:p>
      </dgm:t>
    </dgm:pt>
    <dgm:pt modelId="{BC561B92-BBC5-4240-8687-CF9D960DF10E}" type="parTrans" cxnId="{B1F107D2-8088-4D6D-AA10-01528C03B9AE}">
      <dgm:prSet/>
      <dgm:spPr/>
      <dgm:t>
        <a:bodyPr/>
        <a:lstStyle/>
        <a:p>
          <a:endParaRPr lang="ms-MY"/>
        </a:p>
      </dgm:t>
    </dgm:pt>
    <dgm:pt modelId="{0753CF0D-D575-4F9D-AA69-F3B87C755F6F}" type="sibTrans" cxnId="{B1F107D2-8088-4D6D-AA10-01528C03B9AE}">
      <dgm:prSet/>
      <dgm:spPr/>
      <dgm:t>
        <a:bodyPr/>
        <a:lstStyle/>
        <a:p>
          <a:endParaRPr lang="ms-MY"/>
        </a:p>
      </dgm:t>
    </dgm:pt>
    <dgm:pt modelId="{F08B9B48-E128-4393-9A07-2E4A3E4197F6}">
      <dgm:prSet phldrT="[Text]" custT="1"/>
      <dgm:spPr/>
      <dgm:t>
        <a:bodyPr/>
        <a:lstStyle/>
        <a:p>
          <a:r>
            <a:rPr lang="ms-MY" sz="2400" b="0" dirty="0"/>
            <a:t>Yielded Sarah up in Egypt : Pharaoh</a:t>
          </a:r>
        </a:p>
      </dgm:t>
    </dgm:pt>
    <dgm:pt modelId="{B3835995-3499-4F36-AB21-D5BA2F107A77}" type="parTrans" cxnId="{07BF4828-F186-4DAD-8616-C2B8237BDD2D}">
      <dgm:prSet/>
      <dgm:spPr/>
      <dgm:t>
        <a:bodyPr/>
        <a:lstStyle/>
        <a:p>
          <a:endParaRPr lang="ms-MY"/>
        </a:p>
      </dgm:t>
    </dgm:pt>
    <dgm:pt modelId="{45FF87AA-3EC6-4CA9-AB8E-343B295F61D5}" type="sibTrans" cxnId="{07BF4828-F186-4DAD-8616-C2B8237BDD2D}">
      <dgm:prSet/>
      <dgm:spPr/>
      <dgm:t>
        <a:bodyPr/>
        <a:lstStyle/>
        <a:p>
          <a:endParaRPr lang="ms-MY"/>
        </a:p>
      </dgm:t>
    </dgm:pt>
    <dgm:pt modelId="{A6CDB311-6E97-49B5-8110-5DF576D21F4E}">
      <dgm:prSet phldrT="[Text]" custT="1"/>
      <dgm:spPr/>
      <dgm:t>
        <a:bodyPr/>
        <a:lstStyle/>
        <a:p>
          <a:r>
            <a:rPr lang="ms-MY" sz="2400" b="0" dirty="0"/>
            <a:t>Genesis 12</a:t>
          </a:r>
        </a:p>
      </dgm:t>
    </dgm:pt>
    <dgm:pt modelId="{D8AD4E72-B3F9-46FE-A7B0-ECFD1CFB0805}" type="parTrans" cxnId="{A081F459-EAE7-4B6C-AA44-660E2B700029}">
      <dgm:prSet/>
      <dgm:spPr/>
      <dgm:t>
        <a:bodyPr/>
        <a:lstStyle/>
        <a:p>
          <a:endParaRPr lang="ms-MY"/>
        </a:p>
      </dgm:t>
    </dgm:pt>
    <dgm:pt modelId="{B2FEB499-09A9-4005-AA1A-128978512EE8}" type="sibTrans" cxnId="{A081F459-EAE7-4B6C-AA44-660E2B700029}">
      <dgm:prSet/>
      <dgm:spPr/>
      <dgm:t>
        <a:bodyPr/>
        <a:lstStyle/>
        <a:p>
          <a:endParaRPr lang="ms-MY"/>
        </a:p>
      </dgm:t>
    </dgm:pt>
    <dgm:pt modelId="{B9907A2D-88A5-4385-8CF9-D5594F2F1096}">
      <dgm:prSet phldrT="[Text]"/>
      <dgm:spPr/>
      <dgm:t>
        <a:bodyPr/>
        <a:lstStyle/>
        <a:p>
          <a:r>
            <a:rPr lang="ms-MY" b="1" dirty="0">
              <a:solidFill>
                <a:srgbClr val="FFFF00"/>
              </a:solidFill>
            </a:rPr>
            <a:t>False Start 2</a:t>
          </a:r>
        </a:p>
      </dgm:t>
    </dgm:pt>
    <dgm:pt modelId="{89B17C17-1EC1-4BB9-B6EE-94051C036C96}" type="parTrans" cxnId="{666D929D-E6F0-4B61-9330-5C68DD630B39}">
      <dgm:prSet/>
      <dgm:spPr/>
      <dgm:t>
        <a:bodyPr/>
        <a:lstStyle/>
        <a:p>
          <a:endParaRPr lang="ms-MY"/>
        </a:p>
      </dgm:t>
    </dgm:pt>
    <dgm:pt modelId="{E0EBDA4A-F26C-4C10-861A-A98E16BE7659}" type="sibTrans" cxnId="{666D929D-E6F0-4B61-9330-5C68DD630B39}">
      <dgm:prSet/>
      <dgm:spPr/>
      <dgm:t>
        <a:bodyPr/>
        <a:lstStyle/>
        <a:p>
          <a:endParaRPr lang="ms-MY"/>
        </a:p>
      </dgm:t>
    </dgm:pt>
    <dgm:pt modelId="{10972A54-2AFC-469E-A04B-97E95FA5AB03}">
      <dgm:prSet phldrT="[Text]" custT="1"/>
      <dgm:spPr/>
      <dgm:t>
        <a:bodyPr/>
        <a:lstStyle/>
        <a:p>
          <a:r>
            <a:rPr lang="ms-MY" sz="2400" dirty="0"/>
            <a:t>Yielded Sarah up in Gerar : Abimelek</a:t>
          </a:r>
        </a:p>
      </dgm:t>
    </dgm:pt>
    <dgm:pt modelId="{7B76AA38-5067-4981-80F8-DB059538CF1F}" type="parTrans" cxnId="{9E42647B-0CB8-440C-854F-4E2C18F020AD}">
      <dgm:prSet/>
      <dgm:spPr/>
      <dgm:t>
        <a:bodyPr/>
        <a:lstStyle/>
        <a:p>
          <a:endParaRPr lang="ms-MY"/>
        </a:p>
      </dgm:t>
    </dgm:pt>
    <dgm:pt modelId="{731BCBAA-536D-4DFC-B6F9-2E93DC784B02}" type="sibTrans" cxnId="{9E42647B-0CB8-440C-854F-4E2C18F020AD}">
      <dgm:prSet/>
      <dgm:spPr/>
      <dgm:t>
        <a:bodyPr/>
        <a:lstStyle/>
        <a:p>
          <a:endParaRPr lang="ms-MY"/>
        </a:p>
      </dgm:t>
    </dgm:pt>
    <dgm:pt modelId="{3A4A6156-3D93-49B3-B1C2-BDB574DD6AF9}">
      <dgm:prSet phldrT="[Text]" custT="1"/>
      <dgm:spPr/>
      <dgm:t>
        <a:bodyPr/>
        <a:lstStyle/>
        <a:p>
          <a:r>
            <a:rPr lang="ms-MY" sz="2400" dirty="0"/>
            <a:t>Genesis 20</a:t>
          </a:r>
        </a:p>
      </dgm:t>
    </dgm:pt>
    <dgm:pt modelId="{AD4F714D-B4DD-4FA4-84F5-0FBA7C642E57}" type="parTrans" cxnId="{9B4BFFF5-0777-4BAC-85CD-0349CB0430E7}">
      <dgm:prSet/>
      <dgm:spPr/>
      <dgm:t>
        <a:bodyPr/>
        <a:lstStyle/>
        <a:p>
          <a:endParaRPr lang="ms-MY"/>
        </a:p>
      </dgm:t>
    </dgm:pt>
    <dgm:pt modelId="{B0F6E565-5B95-40B7-BFB1-C2FCB0FE0E1B}" type="sibTrans" cxnId="{9B4BFFF5-0777-4BAC-85CD-0349CB0430E7}">
      <dgm:prSet/>
      <dgm:spPr/>
      <dgm:t>
        <a:bodyPr/>
        <a:lstStyle/>
        <a:p>
          <a:endParaRPr lang="ms-MY"/>
        </a:p>
      </dgm:t>
    </dgm:pt>
    <dgm:pt modelId="{065BF55C-EE3E-4A36-9AAB-28FE0F7CDCBC}">
      <dgm:prSet phldrT="[Text]"/>
      <dgm:spPr/>
      <dgm:t>
        <a:bodyPr/>
        <a:lstStyle/>
        <a:p>
          <a:r>
            <a:rPr lang="ms-MY" b="1" dirty="0">
              <a:solidFill>
                <a:srgbClr val="FFFF00"/>
              </a:solidFill>
            </a:rPr>
            <a:t>False Start 3</a:t>
          </a:r>
        </a:p>
      </dgm:t>
    </dgm:pt>
    <dgm:pt modelId="{9C2BF893-AD07-431F-8BC5-85FBF4A5A883}" type="parTrans" cxnId="{AEA522FC-66C0-4B47-BA2A-2E97BB3D6F18}">
      <dgm:prSet/>
      <dgm:spPr/>
      <dgm:t>
        <a:bodyPr/>
        <a:lstStyle/>
        <a:p>
          <a:endParaRPr lang="ms-MY"/>
        </a:p>
      </dgm:t>
    </dgm:pt>
    <dgm:pt modelId="{2329F553-FE40-41D8-8B7A-EDC23E065E9A}" type="sibTrans" cxnId="{AEA522FC-66C0-4B47-BA2A-2E97BB3D6F18}">
      <dgm:prSet/>
      <dgm:spPr/>
      <dgm:t>
        <a:bodyPr/>
        <a:lstStyle/>
        <a:p>
          <a:endParaRPr lang="ms-MY"/>
        </a:p>
      </dgm:t>
    </dgm:pt>
    <dgm:pt modelId="{78A58033-F110-45C2-B94E-20FC0C23D73F}">
      <dgm:prSet phldrT="[Text]" custT="1"/>
      <dgm:spPr/>
      <dgm:t>
        <a:bodyPr/>
        <a:lstStyle/>
        <a:p>
          <a:r>
            <a:rPr lang="ms-MY" sz="2400" dirty="0"/>
            <a:t>Produced an heir through Hagar</a:t>
          </a:r>
        </a:p>
      </dgm:t>
    </dgm:pt>
    <dgm:pt modelId="{07196733-8BFA-4202-8E00-E4B230841657}" type="parTrans" cxnId="{802FE159-0997-46FE-B598-7DE8000C6872}">
      <dgm:prSet/>
      <dgm:spPr/>
      <dgm:t>
        <a:bodyPr/>
        <a:lstStyle/>
        <a:p>
          <a:endParaRPr lang="ms-MY"/>
        </a:p>
      </dgm:t>
    </dgm:pt>
    <dgm:pt modelId="{FBBECD63-737F-4C3B-B658-A89C31E2AD42}" type="sibTrans" cxnId="{802FE159-0997-46FE-B598-7DE8000C6872}">
      <dgm:prSet/>
      <dgm:spPr/>
      <dgm:t>
        <a:bodyPr/>
        <a:lstStyle/>
        <a:p>
          <a:endParaRPr lang="ms-MY"/>
        </a:p>
      </dgm:t>
    </dgm:pt>
    <dgm:pt modelId="{B01ED821-6528-4FF7-AD37-4B8BCFACE7C6}">
      <dgm:prSet phldrT="[Text]" custT="1"/>
      <dgm:spPr/>
      <dgm:t>
        <a:bodyPr/>
        <a:lstStyle/>
        <a:p>
          <a:r>
            <a:rPr lang="ms-MY" sz="2400" dirty="0"/>
            <a:t>Genesis 16</a:t>
          </a:r>
        </a:p>
      </dgm:t>
    </dgm:pt>
    <dgm:pt modelId="{D3E70DD5-FACB-413D-9FF2-76A0A07F9595}" type="parTrans" cxnId="{C7D4B29E-AD51-41A2-8550-8A2AFC309676}">
      <dgm:prSet/>
      <dgm:spPr/>
      <dgm:t>
        <a:bodyPr/>
        <a:lstStyle/>
        <a:p>
          <a:endParaRPr lang="ms-MY"/>
        </a:p>
      </dgm:t>
    </dgm:pt>
    <dgm:pt modelId="{EF524D05-18DC-4AE8-9ED6-E32F2D44DFE3}" type="sibTrans" cxnId="{C7D4B29E-AD51-41A2-8550-8A2AFC309676}">
      <dgm:prSet/>
      <dgm:spPr/>
      <dgm:t>
        <a:bodyPr/>
        <a:lstStyle/>
        <a:p>
          <a:endParaRPr lang="ms-MY"/>
        </a:p>
      </dgm:t>
    </dgm:pt>
    <dgm:pt modelId="{0E4C507A-9872-4662-A8E1-514B67844EEB}" type="pres">
      <dgm:prSet presAssocID="{20DBD7DD-B44D-4AA6-B424-EA63E1F415E7}" presName="Name0" presStyleCnt="0">
        <dgm:presLayoutVars>
          <dgm:chMax/>
          <dgm:chPref/>
          <dgm:dir/>
        </dgm:presLayoutVars>
      </dgm:prSet>
      <dgm:spPr/>
    </dgm:pt>
    <dgm:pt modelId="{EF512D37-AA7B-4A70-A447-DE1E2E28EBDB}" type="pres">
      <dgm:prSet presAssocID="{084C853E-EC51-4ED1-83FC-9A601D3B82C6}" presName="parenttextcomposite" presStyleCnt="0"/>
      <dgm:spPr/>
    </dgm:pt>
    <dgm:pt modelId="{D39DC4AD-63CF-4562-B919-9D133F54856C}" type="pres">
      <dgm:prSet presAssocID="{084C853E-EC51-4ED1-83FC-9A601D3B82C6}" presName="parenttext" presStyleLbl="revTx" presStyleIdx="0" presStyleCnt="3">
        <dgm:presLayoutVars>
          <dgm:chMax/>
          <dgm:chPref val="2"/>
          <dgm:bulletEnabled val="1"/>
        </dgm:presLayoutVars>
      </dgm:prSet>
      <dgm:spPr/>
    </dgm:pt>
    <dgm:pt modelId="{4E281E7D-E8F7-4A78-AB5C-AF862D58BAB4}" type="pres">
      <dgm:prSet presAssocID="{084C853E-EC51-4ED1-83FC-9A601D3B82C6}" presName="composite" presStyleCnt="0"/>
      <dgm:spPr/>
    </dgm:pt>
    <dgm:pt modelId="{4CD5F702-E0FC-42B6-8C4F-7A4C17F5F959}" type="pres">
      <dgm:prSet presAssocID="{084C853E-EC51-4ED1-83FC-9A601D3B82C6}" presName="chevron1" presStyleLbl="alignNode1" presStyleIdx="0" presStyleCnt="21"/>
      <dgm:spPr/>
    </dgm:pt>
    <dgm:pt modelId="{F6A82AAE-4EB2-4511-B8FC-FFDFD381D809}" type="pres">
      <dgm:prSet presAssocID="{084C853E-EC51-4ED1-83FC-9A601D3B82C6}" presName="chevron2" presStyleLbl="alignNode1" presStyleIdx="1" presStyleCnt="21"/>
      <dgm:spPr/>
    </dgm:pt>
    <dgm:pt modelId="{82928C7A-3F3E-4A9E-99B8-887F7E8EA20E}" type="pres">
      <dgm:prSet presAssocID="{084C853E-EC51-4ED1-83FC-9A601D3B82C6}" presName="chevron3" presStyleLbl="alignNode1" presStyleIdx="2" presStyleCnt="21"/>
      <dgm:spPr/>
    </dgm:pt>
    <dgm:pt modelId="{4D8FAFA4-1246-4D7D-A87A-0A1A78587FC8}" type="pres">
      <dgm:prSet presAssocID="{084C853E-EC51-4ED1-83FC-9A601D3B82C6}" presName="chevron4" presStyleLbl="alignNode1" presStyleIdx="3" presStyleCnt="21"/>
      <dgm:spPr/>
    </dgm:pt>
    <dgm:pt modelId="{4283BB14-DCF6-46EE-85C2-64B66BE903D1}" type="pres">
      <dgm:prSet presAssocID="{084C853E-EC51-4ED1-83FC-9A601D3B82C6}" presName="chevron5" presStyleLbl="alignNode1" presStyleIdx="4" presStyleCnt="21"/>
      <dgm:spPr/>
    </dgm:pt>
    <dgm:pt modelId="{40D790FA-3969-4C65-A827-4042D935AB4D}" type="pres">
      <dgm:prSet presAssocID="{084C853E-EC51-4ED1-83FC-9A601D3B82C6}" presName="chevron6" presStyleLbl="alignNode1" presStyleIdx="5" presStyleCnt="21"/>
      <dgm:spPr/>
    </dgm:pt>
    <dgm:pt modelId="{4A618AF7-13F3-4CC8-814D-E80605E3E391}" type="pres">
      <dgm:prSet presAssocID="{084C853E-EC51-4ED1-83FC-9A601D3B82C6}" presName="chevron7" presStyleLbl="alignNode1" presStyleIdx="6" presStyleCnt="21"/>
      <dgm:spPr/>
    </dgm:pt>
    <dgm:pt modelId="{4A10F233-C557-4230-8903-9B90BCCC836B}" type="pres">
      <dgm:prSet presAssocID="{084C853E-EC51-4ED1-83FC-9A601D3B82C6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</dgm:pt>
    <dgm:pt modelId="{1179C4E7-55DB-47BF-9561-F81856E11CFA}" type="pres">
      <dgm:prSet presAssocID="{0753CF0D-D575-4F9D-AA69-F3B87C755F6F}" presName="sibTrans" presStyleCnt="0"/>
      <dgm:spPr/>
    </dgm:pt>
    <dgm:pt modelId="{5D259AD8-C1B8-47F3-A318-878A2DB9DCA7}" type="pres">
      <dgm:prSet presAssocID="{B9907A2D-88A5-4385-8CF9-D5594F2F1096}" presName="parenttextcomposite" presStyleCnt="0"/>
      <dgm:spPr/>
    </dgm:pt>
    <dgm:pt modelId="{596A4F19-0A07-4834-82B6-463D20A62439}" type="pres">
      <dgm:prSet presAssocID="{B9907A2D-88A5-4385-8CF9-D5594F2F1096}" presName="parenttext" presStyleLbl="revTx" presStyleIdx="1" presStyleCnt="3">
        <dgm:presLayoutVars>
          <dgm:chMax/>
          <dgm:chPref val="2"/>
          <dgm:bulletEnabled val="1"/>
        </dgm:presLayoutVars>
      </dgm:prSet>
      <dgm:spPr/>
    </dgm:pt>
    <dgm:pt modelId="{35451BC7-9FAA-4B42-B913-7B71EC3764F7}" type="pres">
      <dgm:prSet presAssocID="{B9907A2D-88A5-4385-8CF9-D5594F2F1096}" presName="composite" presStyleCnt="0"/>
      <dgm:spPr/>
    </dgm:pt>
    <dgm:pt modelId="{651D9576-731E-4F1C-A6CA-241833541697}" type="pres">
      <dgm:prSet presAssocID="{B9907A2D-88A5-4385-8CF9-D5594F2F1096}" presName="chevron1" presStyleLbl="alignNode1" presStyleIdx="7" presStyleCnt="21"/>
      <dgm:spPr/>
    </dgm:pt>
    <dgm:pt modelId="{48CEC0FD-6B61-4B13-8AE9-D12693A41D58}" type="pres">
      <dgm:prSet presAssocID="{B9907A2D-88A5-4385-8CF9-D5594F2F1096}" presName="chevron2" presStyleLbl="alignNode1" presStyleIdx="8" presStyleCnt="21"/>
      <dgm:spPr/>
    </dgm:pt>
    <dgm:pt modelId="{B26D53ED-E245-40E3-B53C-CAC4BA51D966}" type="pres">
      <dgm:prSet presAssocID="{B9907A2D-88A5-4385-8CF9-D5594F2F1096}" presName="chevron3" presStyleLbl="alignNode1" presStyleIdx="9" presStyleCnt="21"/>
      <dgm:spPr/>
    </dgm:pt>
    <dgm:pt modelId="{2E529A4E-56DF-42D3-A37A-DAC90F981652}" type="pres">
      <dgm:prSet presAssocID="{B9907A2D-88A5-4385-8CF9-D5594F2F1096}" presName="chevron4" presStyleLbl="alignNode1" presStyleIdx="10" presStyleCnt="21"/>
      <dgm:spPr/>
    </dgm:pt>
    <dgm:pt modelId="{A3FE078A-3288-40D5-9649-72773EECF179}" type="pres">
      <dgm:prSet presAssocID="{B9907A2D-88A5-4385-8CF9-D5594F2F1096}" presName="chevron5" presStyleLbl="alignNode1" presStyleIdx="11" presStyleCnt="21"/>
      <dgm:spPr/>
    </dgm:pt>
    <dgm:pt modelId="{B4AF36A0-2BF0-4158-AACE-D3C426618B39}" type="pres">
      <dgm:prSet presAssocID="{B9907A2D-88A5-4385-8CF9-D5594F2F1096}" presName="chevron6" presStyleLbl="alignNode1" presStyleIdx="12" presStyleCnt="21"/>
      <dgm:spPr/>
    </dgm:pt>
    <dgm:pt modelId="{55E9B6CD-2C30-4042-A57C-013C059D8D16}" type="pres">
      <dgm:prSet presAssocID="{B9907A2D-88A5-4385-8CF9-D5594F2F1096}" presName="chevron7" presStyleLbl="alignNode1" presStyleIdx="13" presStyleCnt="21"/>
      <dgm:spPr/>
    </dgm:pt>
    <dgm:pt modelId="{F209597A-E7C7-423A-87D4-3317CD78633D}" type="pres">
      <dgm:prSet presAssocID="{B9907A2D-88A5-4385-8CF9-D5594F2F1096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</dgm:pt>
    <dgm:pt modelId="{8208DE6C-018E-43F0-A63B-EA21B720B9B8}" type="pres">
      <dgm:prSet presAssocID="{E0EBDA4A-F26C-4C10-861A-A98E16BE7659}" presName="sibTrans" presStyleCnt="0"/>
      <dgm:spPr/>
    </dgm:pt>
    <dgm:pt modelId="{CD0684E8-66EC-4679-9F7E-E83F3C6E8468}" type="pres">
      <dgm:prSet presAssocID="{065BF55C-EE3E-4A36-9AAB-28FE0F7CDCBC}" presName="parenttextcomposite" presStyleCnt="0"/>
      <dgm:spPr/>
    </dgm:pt>
    <dgm:pt modelId="{CE42A0E0-5C39-4DDA-AA7C-CD8942F4F6EC}" type="pres">
      <dgm:prSet presAssocID="{065BF55C-EE3E-4A36-9AAB-28FE0F7CDCBC}" presName="parenttext" presStyleLbl="revTx" presStyleIdx="2" presStyleCnt="3">
        <dgm:presLayoutVars>
          <dgm:chMax/>
          <dgm:chPref val="2"/>
          <dgm:bulletEnabled val="1"/>
        </dgm:presLayoutVars>
      </dgm:prSet>
      <dgm:spPr/>
    </dgm:pt>
    <dgm:pt modelId="{5D3A939C-3467-4AD5-A5BF-74C5605F8BF9}" type="pres">
      <dgm:prSet presAssocID="{065BF55C-EE3E-4A36-9AAB-28FE0F7CDCBC}" presName="composite" presStyleCnt="0"/>
      <dgm:spPr/>
    </dgm:pt>
    <dgm:pt modelId="{FEE35C2B-F983-4AF4-BB41-071E67700EE3}" type="pres">
      <dgm:prSet presAssocID="{065BF55C-EE3E-4A36-9AAB-28FE0F7CDCBC}" presName="chevron1" presStyleLbl="alignNode1" presStyleIdx="14" presStyleCnt="21"/>
      <dgm:spPr/>
    </dgm:pt>
    <dgm:pt modelId="{851EC946-1AEF-46A2-9058-34A5EEF9A500}" type="pres">
      <dgm:prSet presAssocID="{065BF55C-EE3E-4A36-9AAB-28FE0F7CDCBC}" presName="chevron2" presStyleLbl="alignNode1" presStyleIdx="15" presStyleCnt="21"/>
      <dgm:spPr/>
    </dgm:pt>
    <dgm:pt modelId="{EC4C3EF7-355F-44AB-A0E3-8FB344AD1998}" type="pres">
      <dgm:prSet presAssocID="{065BF55C-EE3E-4A36-9AAB-28FE0F7CDCBC}" presName="chevron3" presStyleLbl="alignNode1" presStyleIdx="16" presStyleCnt="21"/>
      <dgm:spPr/>
    </dgm:pt>
    <dgm:pt modelId="{DDFF497E-3591-4E82-BF3E-5CC6D314DEFA}" type="pres">
      <dgm:prSet presAssocID="{065BF55C-EE3E-4A36-9AAB-28FE0F7CDCBC}" presName="chevron4" presStyleLbl="alignNode1" presStyleIdx="17" presStyleCnt="21"/>
      <dgm:spPr/>
    </dgm:pt>
    <dgm:pt modelId="{EE7FEA80-15DB-47F5-B10D-475703376AEF}" type="pres">
      <dgm:prSet presAssocID="{065BF55C-EE3E-4A36-9AAB-28FE0F7CDCBC}" presName="chevron5" presStyleLbl="alignNode1" presStyleIdx="18" presStyleCnt="21"/>
      <dgm:spPr/>
    </dgm:pt>
    <dgm:pt modelId="{EAE5BE0F-4058-4A2C-AB19-4D6CDDFAA03B}" type="pres">
      <dgm:prSet presAssocID="{065BF55C-EE3E-4A36-9AAB-28FE0F7CDCBC}" presName="chevron6" presStyleLbl="alignNode1" presStyleIdx="19" presStyleCnt="21"/>
      <dgm:spPr/>
    </dgm:pt>
    <dgm:pt modelId="{1D13DEDD-F67F-4777-B0D1-A8C92A8CB0DA}" type="pres">
      <dgm:prSet presAssocID="{065BF55C-EE3E-4A36-9AAB-28FE0F7CDCBC}" presName="chevron7" presStyleLbl="alignNode1" presStyleIdx="20" presStyleCnt="21"/>
      <dgm:spPr/>
    </dgm:pt>
    <dgm:pt modelId="{92FD79C8-2B3A-432F-94C8-3FE768EACC47}" type="pres">
      <dgm:prSet presAssocID="{065BF55C-EE3E-4A36-9AAB-28FE0F7CDCBC}" presName="childtext" presStyleLbl="solidFgAcc1" presStyleIdx="2" presStyleCnt="3" custScaleY="101689" custLinFactNeighborX="710" custLinFactNeighborY="-5022">
        <dgm:presLayoutVars>
          <dgm:chMax/>
          <dgm:chPref val="0"/>
          <dgm:bulletEnabled val="1"/>
        </dgm:presLayoutVars>
      </dgm:prSet>
      <dgm:spPr/>
    </dgm:pt>
  </dgm:ptLst>
  <dgm:cxnLst>
    <dgm:cxn modelId="{25E3361F-CF8E-48E0-90DB-54B244D2420B}" type="presOf" srcId="{065BF55C-EE3E-4A36-9AAB-28FE0F7CDCBC}" destId="{CE42A0E0-5C39-4DDA-AA7C-CD8942F4F6EC}" srcOrd="0" destOrd="0" presId="urn:microsoft.com/office/officeart/2008/layout/VerticalAccentList"/>
    <dgm:cxn modelId="{07BF4828-F186-4DAD-8616-C2B8237BDD2D}" srcId="{084C853E-EC51-4ED1-83FC-9A601D3B82C6}" destId="{F08B9B48-E128-4393-9A07-2E4A3E4197F6}" srcOrd="0" destOrd="0" parTransId="{B3835995-3499-4F36-AB21-D5BA2F107A77}" sibTransId="{45FF87AA-3EC6-4CA9-AB8E-343B295F61D5}"/>
    <dgm:cxn modelId="{16C98A28-96E0-40B3-AB66-471610A0B104}" type="presOf" srcId="{084C853E-EC51-4ED1-83FC-9A601D3B82C6}" destId="{D39DC4AD-63CF-4562-B919-9D133F54856C}" srcOrd="0" destOrd="0" presId="urn:microsoft.com/office/officeart/2008/layout/VerticalAccentList"/>
    <dgm:cxn modelId="{0374E62E-E2E0-4FB6-9684-BC41BFDBD7F9}" type="presOf" srcId="{B9907A2D-88A5-4385-8CF9-D5594F2F1096}" destId="{596A4F19-0A07-4834-82B6-463D20A62439}" srcOrd="0" destOrd="0" presId="urn:microsoft.com/office/officeart/2008/layout/VerticalAccentList"/>
    <dgm:cxn modelId="{715CDE4F-8BD9-4112-9F12-E70FAC460664}" type="presOf" srcId="{3A4A6156-3D93-49B3-B1C2-BDB574DD6AF9}" destId="{F209597A-E7C7-423A-87D4-3317CD78633D}" srcOrd="0" destOrd="1" presId="urn:microsoft.com/office/officeart/2008/layout/VerticalAccentList"/>
    <dgm:cxn modelId="{802FE159-0997-46FE-B598-7DE8000C6872}" srcId="{065BF55C-EE3E-4A36-9AAB-28FE0F7CDCBC}" destId="{78A58033-F110-45C2-B94E-20FC0C23D73F}" srcOrd="0" destOrd="0" parTransId="{07196733-8BFA-4202-8E00-E4B230841657}" sibTransId="{FBBECD63-737F-4C3B-B658-A89C31E2AD42}"/>
    <dgm:cxn modelId="{A081F459-EAE7-4B6C-AA44-660E2B700029}" srcId="{084C853E-EC51-4ED1-83FC-9A601D3B82C6}" destId="{A6CDB311-6E97-49B5-8110-5DF576D21F4E}" srcOrd="1" destOrd="0" parTransId="{D8AD4E72-B3F9-46FE-A7B0-ECFD1CFB0805}" sibTransId="{B2FEB499-09A9-4005-AA1A-128978512EE8}"/>
    <dgm:cxn modelId="{9E42647B-0CB8-440C-854F-4E2C18F020AD}" srcId="{B9907A2D-88A5-4385-8CF9-D5594F2F1096}" destId="{10972A54-2AFC-469E-A04B-97E95FA5AB03}" srcOrd="0" destOrd="0" parTransId="{7B76AA38-5067-4981-80F8-DB059538CF1F}" sibTransId="{731BCBAA-536D-4DFC-B6F9-2E93DC784B02}"/>
    <dgm:cxn modelId="{666D929D-E6F0-4B61-9330-5C68DD630B39}" srcId="{20DBD7DD-B44D-4AA6-B424-EA63E1F415E7}" destId="{B9907A2D-88A5-4385-8CF9-D5594F2F1096}" srcOrd="1" destOrd="0" parTransId="{89B17C17-1EC1-4BB9-B6EE-94051C036C96}" sibTransId="{E0EBDA4A-F26C-4C10-861A-A98E16BE7659}"/>
    <dgm:cxn modelId="{C7D4B29E-AD51-41A2-8550-8A2AFC309676}" srcId="{065BF55C-EE3E-4A36-9AAB-28FE0F7CDCBC}" destId="{B01ED821-6528-4FF7-AD37-4B8BCFACE7C6}" srcOrd="1" destOrd="0" parTransId="{D3E70DD5-FACB-413D-9FF2-76A0A07F9595}" sibTransId="{EF524D05-18DC-4AE8-9ED6-E32F2D44DFE3}"/>
    <dgm:cxn modelId="{B62E4FA3-A279-45B0-A9F2-45D431DDB591}" type="presOf" srcId="{78A58033-F110-45C2-B94E-20FC0C23D73F}" destId="{92FD79C8-2B3A-432F-94C8-3FE768EACC47}" srcOrd="0" destOrd="0" presId="urn:microsoft.com/office/officeart/2008/layout/VerticalAccentList"/>
    <dgm:cxn modelId="{6B9086A5-471D-452E-87F4-93E2EED99413}" type="presOf" srcId="{20DBD7DD-B44D-4AA6-B424-EA63E1F415E7}" destId="{0E4C507A-9872-4662-A8E1-514B67844EEB}" srcOrd="0" destOrd="0" presId="urn:microsoft.com/office/officeart/2008/layout/VerticalAccentList"/>
    <dgm:cxn modelId="{B1F107D2-8088-4D6D-AA10-01528C03B9AE}" srcId="{20DBD7DD-B44D-4AA6-B424-EA63E1F415E7}" destId="{084C853E-EC51-4ED1-83FC-9A601D3B82C6}" srcOrd="0" destOrd="0" parTransId="{BC561B92-BBC5-4240-8687-CF9D960DF10E}" sibTransId="{0753CF0D-D575-4F9D-AA69-F3B87C755F6F}"/>
    <dgm:cxn modelId="{29E47DD8-29DE-4877-A767-D287C7CB137D}" type="presOf" srcId="{10972A54-2AFC-469E-A04B-97E95FA5AB03}" destId="{F209597A-E7C7-423A-87D4-3317CD78633D}" srcOrd="0" destOrd="0" presId="urn:microsoft.com/office/officeart/2008/layout/VerticalAccentList"/>
    <dgm:cxn modelId="{015921DA-3E7D-46FC-91FF-805CCDF5C863}" type="presOf" srcId="{A6CDB311-6E97-49B5-8110-5DF576D21F4E}" destId="{4A10F233-C557-4230-8903-9B90BCCC836B}" srcOrd="0" destOrd="1" presId="urn:microsoft.com/office/officeart/2008/layout/VerticalAccentList"/>
    <dgm:cxn modelId="{63E4F8F4-B62A-4578-8B27-39E20F134E6B}" type="presOf" srcId="{B01ED821-6528-4FF7-AD37-4B8BCFACE7C6}" destId="{92FD79C8-2B3A-432F-94C8-3FE768EACC47}" srcOrd="0" destOrd="1" presId="urn:microsoft.com/office/officeart/2008/layout/VerticalAccentList"/>
    <dgm:cxn modelId="{9B4BFFF5-0777-4BAC-85CD-0349CB0430E7}" srcId="{B9907A2D-88A5-4385-8CF9-D5594F2F1096}" destId="{3A4A6156-3D93-49B3-B1C2-BDB574DD6AF9}" srcOrd="1" destOrd="0" parTransId="{AD4F714D-B4DD-4FA4-84F5-0FBA7C642E57}" sibTransId="{B0F6E565-5B95-40B7-BFB1-C2FCB0FE0E1B}"/>
    <dgm:cxn modelId="{85A89DF6-8BC5-4825-8AA3-6676516C2209}" type="presOf" srcId="{F08B9B48-E128-4393-9A07-2E4A3E4197F6}" destId="{4A10F233-C557-4230-8903-9B90BCCC836B}" srcOrd="0" destOrd="0" presId="urn:microsoft.com/office/officeart/2008/layout/VerticalAccentList"/>
    <dgm:cxn modelId="{AEA522FC-66C0-4B47-BA2A-2E97BB3D6F18}" srcId="{20DBD7DD-B44D-4AA6-B424-EA63E1F415E7}" destId="{065BF55C-EE3E-4A36-9AAB-28FE0F7CDCBC}" srcOrd="2" destOrd="0" parTransId="{9C2BF893-AD07-431F-8BC5-85FBF4A5A883}" sibTransId="{2329F553-FE40-41D8-8B7A-EDC23E065E9A}"/>
    <dgm:cxn modelId="{033DBB36-325D-4CAF-9119-9338E8986FA0}" type="presParOf" srcId="{0E4C507A-9872-4662-A8E1-514B67844EEB}" destId="{EF512D37-AA7B-4A70-A447-DE1E2E28EBDB}" srcOrd="0" destOrd="0" presId="urn:microsoft.com/office/officeart/2008/layout/VerticalAccentList"/>
    <dgm:cxn modelId="{FF019C64-BD17-4A05-889E-BD905487E3C4}" type="presParOf" srcId="{EF512D37-AA7B-4A70-A447-DE1E2E28EBDB}" destId="{D39DC4AD-63CF-4562-B919-9D133F54856C}" srcOrd="0" destOrd="0" presId="urn:microsoft.com/office/officeart/2008/layout/VerticalAccentList"/>
    <dgm:cxn modelId="{CACEA19F-43A4-4754-8903-7208A039E801}" type="presParOf" srcId="{0E4C507A-9872-4662-A8E1-514B67844EEB}" destId="{4E281E7D-E8F7-4A78-AB5C-AF862D58BAB4}" srcOrd="1" destOrd="0" presId="urn:microsoft.com/office/officeart/2008/layout/VerticalAccentList"/>
    <dgm:cxn modelId="{39E1627B-9DBD-4EA3-AFBE-9FBBFD919123}" type="presParOf" srcId="{4E281E7D-E8F7-4A78-AB5C-AF862D58BAB4}" destId="{4CD5F702-E0FC-42B6-8C4F-7A4C17F5F959}" srcOrd="0" destOrd="0" presId="urn:microsoft.com/office/officeart/2008/layout/VerticalAccentList"/>
    <dgm:cxn modelId="{3BD81755-7F5C-4E77-B7F0-8FBBE6F42945}" type="presParOf" srcId="{4E281E7D-E8F7-4A78-AB5C-AF862D58BAB4}" destId="{F6A82AAE-4EB2-4511-B8FC-FFDFD381D809}" srcOrd="1" destOrd="0" presId="urn:microsoft.com/office/officeart/2008/layout/VerticalAccentList"/>
    <dgm:cxn modelId="{FAD99D3D-69C9-4503-A88F-7AFC1DB8A4E6}" type="presParOf" srcId="{4E281E7D-E8F7-4A78-AB5C-AF862D58BAB4}" destId="{82928C7A-3F3E-4A9E-99B8-887F7E8EA20E}" srcOrd="2" destOrd="0" presId="urn:microsoft.com/office/officeart/2008/layout/VerticalAccentList"/>
    <dgm:cxn modelId="{6D220142-E905-4CE3-9F1F-F2B5EFBCA634}" type="presParOf" srcId="{4E281E7D-E8F7-4A78-AB5C-AF862D58BAB4}" destId="{4D8FAFA4-1246-4D7D-A87A-0A1A78587FC8}" srcOrd="3" destOrd="0" presId="urn:microsoft.com/office/officeart/2008/layout/VerticalAccentList"/>
    <dgm:cxn modelId="{3A2A6A6D-7667-4D2D-AC0E-63337E8A9995}" type="presParOf" srcId="{4E281E7D-E8F7-4A78-AB5C-AF862D58BAB4}" destId="{4283BB14-DCF6-46EE-85C2-64B66BE903D1}" srcOrd="4" destOrd="0" presId="urn:microsoft.com/office/officeart/2008/layout/VerticalAccentList"/>
    <dgm:cxn modelId="{C7861763-5107-460F-9A9B-287CAEFC6C89}" type="presParOf" srcId="{4E281E7D-E8F7-4A78-AB5C-AF862D58BAB4}" destId="{40D790FA-3969-4C65-A827-4042D935AB4D}" srcOrd="5" destOrd="0" presId="urn:microsoft.com/office/officeart/2008/layout/VerticalAccentList"/>
    <dgm:cxn modelId="{1F5FB934-F285-4775-8210-C34718859520}" type="presParOf" srcId="{4E281E7D-E8F7-4A78-AB5C-AF862D58BAB4}" destId="{4A618AF7-13F3-4CC8-814D-E80605E3E391}" srcOrd="6" destOrd="0" presId="urn:microsoft.com/office/officeart/2008/layout/VerticalAccentList"/>
    <dgm:cxn modelId="{14B6DA3E-7906-4DD4-A92B-1E1A7F89456F}" type="presParOf" srcId="{4E281E7D-E8F7-4A78-AB5C-AF862D58BAB4}" destId="{4A10F233-C557-4230-8903-9B90BCCC836B}" srcOrd="7" destOrd="0" presId="urn:microsoft.com/office/officeart/2008/layout/VerticalAccentList"/>
    <dgm:cxn modelId="{129EE9E6-E351-4F07-9909-DFD8B63C10A9}" type="presParOf" srcId="{0E4C507A-9872-4662-A8E1-514B67844EEB}" destId="{1179C4E7-55DB-47BF-9561-F81856E11CFA}" srcOrd="2" destOrd="0" presId="urn:microsoft.com/office/officeart/2008/layout/VerticalAccentList"/>
    <dgm:cxn modelId="{AC808FFF-E729-4CC6-85E1-E9549D899A12}" type="presParOf" srcId="{0E4C507A-9872-4662-A8E1-514B67844EEB}" destId="{5D259AD8-C1B8-47F3-A318-878A2DB9DCA7}" srcOrd="3" destOrd="0" presId="urn:microsoft.com/office/officeart/2008/layout/VerticalAccentList"/>
    <dgm:cxn modelId="{6498A11E-133B-41B9-A39E-10C4DF72C7E1}" type="presParOf" srcId="{5D259AD8-C1B8-47F3-A318-878A2DB9DCA7}" destId="{596A4F19-0A07-4834-82B6-463D20A62439}" srcOrd="0" destOrd="0" presId="urn:microsoft.com/office/officeart/2008/layout/VerticalAccentList"/>
    <dgm:cxn modelId="{2094093D-2304-40B4-AA64-8D7C860C601D}" type="presParOf" srcId="{0E4C507A-9872-4662-A8E1-514B67844EEB}" destId="{35451BC7-9FAA-4B42-B913-7B71EC3764F7}" srcOrd="4" destOrd="0" presId="urn:microsoft.com/office/officeart/2008/layout/VerticalAccentList"/>
    <dgm:cxn modelId="{B1DA0979-8601-4E3E-8B73-034B0052DA81}" type="presParOf" srcId="{35451BC7-9FAA-4B42-B913-7B71EC3764F7}" destId="{651D9576-731E-4F1C-A6CA-241833541697}" srcOrd="0" destOrd="0" presId="urn:microsoft.com/office/officeart/2008/layout/VerticalAccentList"/>
    <dgm:cxn modelId="{23EAAD68-FCC7-42BB-B6D6-31FD77227634}" type="presParOf" srcId="{35451BC7-9FAA-4B42-B913-7B71EC3764F7}" destId="{48CEC0FD-6B61-4B13-8AE9-D12693A41D58}" srcOrd="1" destOrd="0" presId="urn:microsoft.com/office/officeart/2008/layout/VerticalAccentList"/>
    <dgm:cxn modelId="{1E434E8E-96DB-473F-B00C-1F995A9C9872}" type="presParOf" srcId="{35451BC7-9FAA-4B42-B913-7B71EC3764F7}" destId="{B26D53ED-E245-40E3-B53C-CAC4BA51D966}" srcOrd="2" destOrd="0" presId="urn:microsoft.com/office/officeart/2008/layout/VerticalAccentList"/>
    <dgm:cxn modelId="{C6DBFE27-F2D9-4785-AF66-C3D9DF5CC493}" type="presParOf" srcId="{35451BC7-9FAA-4B42-B913-7B71EC3764F7}" destId="{2E529A4E-56DF-42D3-A37A-DAC90F981652}" srcOrd="3" destOrd="0" presId="urn:microsoft.com/office/officeart/2008/layout/VerticalAccentList"/>
    <dgm:cxn modelId="{C8C3A987-52BD-47E3-84B5-7ECFF3D35471}" type="presParOf" srcId="{35451BC7-9FAA-4B42-B913-7B71EC3764F7}" destId="{A3FE078A-3288-40D5-9649-72773EECF179}" srcOrd="4" destOrd="0" presId="urn:microsoft.com/office/officeart/2008/layout/VerticalAccentList"/>
    <dgm:cxn modelId="{EF8F6494-3F2D-4AB9-8DBE-DE74CCDDBAE5}" type="presParOf" srcId="{35451BC7-9FAA-4B42-B913-7B71EC3764F7}" destId="{B4AF36A0-2BF0-4158-AACE-D3C426618B39}" srcOrd="5" destOrd="0" presId="urn:microsoft.com/office/officeart/2008/layout/VerticalAccentList"/>
    <dgm:cxn modelId="{82209291-840E-48E8-9A1F-8AA016BA210D}" type="presParOf" srcId="{35451BC7-9FAA-4B42-B913-7B71EC3764F7}" destId="{55E9B6CD-2C30-4042-A57C-013C059D8D16}" srcOrd="6" destOrd="0" presId="urn:microsoft.com/office/officeart/2008/layout/VerticalAccentList"/>
    <dgm:cxn modelId="{3E3AA021-F34C-40E2-B3E8-40A3F55641A6}" type="presParOf" srcId="{35451BC7-9FAA-4B42-B913-7B71EC3764F7}" destId="{F209597A-E7C7-423A-87D4-3317CD78633D}" srcOrd="7" destOrd="0" presId="urn:microsoft.com/office/officeart/2008/layout/VerticalAccentList"/>
    <dgm:cxn modelId="{01C9229C-A237-4A4D-B691-01EE24628550}" type="presParOf" srcId="{0E4C507A-9872-4662-A8E1-514B67844EEB}" destId="{8208DE6C-018E-43F0-A63B-EA21B720B9B8}" srcOrd="5" destOrd="0" presId="urn:microsoft.com/office/officeart/2008/layout/VerticalAccentList"/>
    <dgm:cxn modelId="{66EDDFEB-C92A-4346-8A58-206E2E708ED2}" type="presParOf" srcId="{0E4C507A-9872-4662-A8E1-514B67844EEB}" destId="{CD0684E8-66EC-4679-9F7E-E83F3C6E8468}" srcOrd="6" destOrd="0" presId="urn:microsoft.com/office/officeart/2008/layout/VerticalAccentList"/>
    <dgm:cxn modelId="{69A43020-544B-48C7-81B3-67D05C306A42}" type="presParOf" srcId="{CD0684E8-66EC-4679-9F7E-E83F3C6E8468}" destId="{CE42A0E0-5C39-4DDA-AA7C-CD8942F4F6EC}" srcOrd="0" destOrd="0" presId="urn:microsoft.com/office/officeart/2008/layout/VerticalAccentList"/>
    <dgm:cxn modelId="{C45C4B50-D495-4E48-99CB-6B6546A2FCC1}" type="presParOf" srcId="{0E4C507A-9872-4662-A8E1-514B67844EEB}" destId="{5D3A939C-3467-4AD5-A5BF-74C5605F8BF9}" srcOrd="7" destOrd="0" presId="urn:microsoft.com/office/officeart/2008/layout/VerticalAccentList"/>
    <dgm:cxn modelId="{F865AFA0-A9D5-40DB-A5A2-9748798987DF}" type="presParOf" srcId="{5D3A939C-3467-4AD5-A5BF-74C5605F8BF9}" destId="{FEE35C2B-F983-4AF4-BB41-071E67700EE3}" srcOrd="0" destOrd="0" presId="urn:microsoft.com/office/officeart/2008/layout/VerticalAccentList"/>
    <dgm:cxn modelId="{AAE76517-DC11-4C09-8908-2AD5BF89913A}" type="presParOf" srcId="{5D3A939C-3467-4AD5-A5BF-74C5605F8BF9}" destId="{851EC946-1AEF-46A2-9058-34A5EEF9A500}" srcOrd="1" destOrd="0" presId="urn:microsoft.com/office/officeart/2008/layout/VerticalAccentList"/>
    <dgm:cxn modelId="{57300559-2E7B-48F9-A914-35878F32A136}" type="presParOf" srcId="{5D3A939C-3467-4AD5-A5BF-74C5605F8BF9}" destId="{EC4C3EF7-355F-44AB-A0E3-8FB344AD1998}" srcOrd="2" destOrd="0" presId="urn:microsoft.com/office/officeart/2008/layout/VerticalAccentList"/>
    <dgm:cxn modelId="{C778E5D8-3B94-498A-A2FF-8C45A6B172B9}" type="presParOf" srcId="{5D3A939C-3467-4AD5-A5BF-74C5605F8BF9}" destId="{DDFF497E-3591-4E82-BF3E-5CC6D314DEFA}" srcOrd="3" destOrd="0" presId="urn:microsoft.com/office/officeart/2008/layout/VerticalAccentList"/>
    <dgm:cxn modelId="{6AB747D2-EB49-4A2B-B805-8AF39E741903}" type="presParOf" srcId="{5D3A939C-3467-4AD5-A5BF-74C5605F8BF9}" destId="{EE7FEA80-15DB-47F5-B10D-475703376AEF}" srcOrd="4" destOrd="0" presId="urn:microsoft.com/office/officeart/2008/layout/VerticalAccentList"/>
    <dgm:cxn modelId="{2343205D-E58D-4BC8-9B9B-67359B6563EC}" type="presParOf" srcId="{5D3A939C-3467-4AD5-A5BF-74C5605F8BF9}" destId="{EAE5BE0F-4058-4A2C-AB19-4D6CDDFAA03B}" srcOrd="5" destOrd="0" presId="urn:microsoft.com/office/officeart/2008/layout/VerticalAccentList"/>
    <dgm:cxn modelId="{3C04CD61-3B36-44C5-B776-DC4A0DE8A4DE}" type="presParOf" srcId="{5D3A939C-3467-4AD5-A5BF-74C5605F8BF9}" destId="{1D13DEDD-F67F-4777-B0D1-A8C92A8CB0DA}" srcOrd="6" destOrd="0" presId="urn:microsoft.com/office/officeart/2008/layout/VerticalAccentList"/>
    <dgm:cxn modelId="{60E4D330-3479-4215-A10E-BF8DB3E17780}" type="presParOf" srcId="{5D3A939C-3467-4AD5-A5BF-74C5605F8BF9}" destId="{92FD79C8-2B3A-432F-94C8-3FE768EACC47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4ECF87-54FF-456D-8ABE-227F974B33A2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ms-MY"/>
        </a:p>
      </dgm:t>
    </dgm:pt>
    <dgm:pt modelId="{4FFE389C-83B8-4F8A-B547-34338D8DBFA3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ms-MY" b="1" dirty="0">
              <a:solidFill>
                <a:srgbClr val="002060"/>
              </a:solidFill>
            </a:rPr>
            <a:t>AUTHENTIC SPIRITUALITY</a:t>
          </a:r>
        </a:p>
      </dgm:t>
    </dgm:pt>
    <dgm:pt modelId="{D65AF18E-2381-454B-A691-A69A63190664}" type="parTrans" cxnId="{6C2D5B5E-ABC4-4078-A1BC-14B1AD2630D1}">
      <dgm:prSet/>
      <dgm:spPr/>
      <dgm:t>
        <a:bodyPr/>
        <a:lstStyle/>
        <a:p>
          <a:endParaRPr lang="ms-MY"/>
        </a:p>
      </dgm:t>
    </dgm:pt>
    <dgm:pt modelId="{7E031461-AA96-4DFD-A069-641CB31509AB}" type="sibTrans" cxnId="{6C2D5B5E-ABC4-4078-A1BC-14B1AD2630D1}">
      <dgm:prSet/>
      <dgm:spPr/>
      <dgm:t>
        <a:bodyPr/>
        <a:lstStyle/>
        <a:p>
          <a:endParaRPr lang="ms-MY"/>
        </a:p>
      </dgm:t>
    </dgm:pt>
    <dgm:pt modelId="{9DFB7129-377A-4CFF-B599-81B0B3AF4228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ms-MY" sz="2800" b="1" dirty="0"/>
            <a:t>OBEDIENCE</a:t>
          </a:r>
        </a:p>
      </dgm:t>
    </dgm:pt>
    <dgm:pt modelId="{29C0BA13-A410-46BD-AD74-52DE17A8D3DA}" type="parTrans" cxnId="{9A2CB93A-58FC-4B5D-9DA5-707BF53B7533}">
      <dgm:prSet/>
      <dgm:spPr/>
      <dgm:t>
        <a:bodyPr/>
        <a:lstStyle/>
        <a:p>
          <a:endParaRPr lang="ms-MY"/>
        </a:p>
      </dgm:t>
    </dgm:pt>
    <dgm:pt modelId="{7C3C0F5B-0B0F-4536-97A9-A0C06E222432}" type="sibTrans" cxnId="{9A2CB93A-58FC-4B5D-9DA5-707BF53B7533}">
      <dgm:prSet/>
      <dgm:spPr/>
      <dgm:t>
        <a:bodyPr/>
        <a:lstStyle/>
        <a:p>
          <a:endParaRPr lang="ms-MY"/>
        </a:p>
      </dgm:t>
    </dgm:pt>
    <dgm:pt modelId="{B41A3DEB-56C3-4CC5-97F9-9F4B8F4410B9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ms-MY" b="1" dirty="0"/>
            <a:t>BURDEN FOR THE LOST</a:t>
          </a:r>
        </a:p>
      </dgm:t>
    </dgm:pt>
    <dgm:pt modelId="{E8B86E8F-CA6F-40CF-8362-C5DDEA3C5D04}" type="parTrans" cxnId="{BC39F404-73B7-4993-9293-4A30D918D20D}">
      <dgm:prSet/>
      <dgm:spPr/>
      <dgm:t>
        <a:bodyPr/>
        <a:lstStyle/>
        <a:p>
          <a:endParaRPr lang="ms-MY" b="1"/>
        </a:p>
      </dgm:t>
    </dgm:pt>
    <dgm:pt modelId="{B1C5EE97-D44C-4532-8747-2ACB2A11A966}" type="sibTrans" cxnId="{BC39F404-73B7-4993-9293-4A30D918D20D}">
      <dgm:prSet/>
      <dgm:spPr/>
      <dgm:t>
        <a:bodyPr/>
        <a:lstStyle/>
        <a:p>
          <a:endParaRPr lang="ms-MY"/>
        </a:p>
      </dgm:t>
    </dgm:pt>
    <dgm:pt modelId="{194ACC80-3D86-4913-B322-CF0238AE6FF5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ms-MY" b="1" dirty="0"/>
            <a:t>GENEROSITY</a:t>
          </a:r>
        </a:p>
      </dgm:t>
    </dgm:pt>
    <dgm:pt modelId="{6D3D2192-B4A9-4967-B85E-91E78A5E3C8D}" type="parTrans" cxnId="{C19E73F1-7CBC-452B-9638-5985F0756390}">
      <dgm:prSet/>
      <dgm:spPr/>
      <dgm:t>
        <a:bodyPr/>
        <a:lstStyle/>
        <a:p>
          <a:endParaRPr lang="ms-MY"/>
        </a:p>
      </dgm:t>
    </dgm:pt>
    <dgm:pt modelId="{A11C17A5-DA37-4266-9EE7-76DA7051F8DB}" type="sibTrans" cxnId="{C19E73F1-7CBC-452B-9638-5985F0756390}">
      <dgm:prSet/>
      <dgm:spPr/>
      <dgm:t>
        <a:bodyPr/>
        <a:lstStyle/>
        <a:p>
          <a:endParaRPr lang="ms-MY"/>
        </a:p>
      </dgm:t>
    </dgm:pt>
    <dgm:pt modelId="{6FB5FABB-4217-4B94-9A44-634D8B900850}" type="pres">
      <dgm:prSet presAssocID="{394ECF87-54FF-456D-8ABE-227F974B33A2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248023B1-0179-48A4-A224-0A093F2FA8D7}" type="pres">
      <dgm:prSet presAssocID="{4FFE389C-83B8-4F8A-B547-34338D8DBFA3}" presName="singleCycle" presStyleCnt="0"/>
      <dgm:spPr/>
    </dgm:pt>
    <dgm:pt modelId="{743A32E8-3434-4093-9AAF-3E808D8E0419}" type="pres">
      <dgm:prSet presAssocID="{4FFE389C-83B8-4F8A-B547-34338D8DBFA3}" presName="singleCenter" presStyleLbl="node1" presStyleIdx="0" presStyleCnt="4" custScaleX="144135" custScaleY="121957" custLinFactNeighborX="-1466" custLinFactNeighborY="-9424">
        <dgm:presLayoutVars>
          <dgm:chMax val="7"/>
          <dgm:chPref val="7"/>
        </dgm:presLayoutVars>
      </dgm:prSet>
      <dgm:spPr/>
    </dgm:pt>
    <dgm:pt modelId="{B8DAFF75-3032-43D1-8AD3-006C5D695E61}" type="pres">
      <dgm:prSet presAssocID="{29C0BA13-A410-46BD-AD74-52DE17A8D3DA}" presName="Name56" presStyleLbl="parChTrans1D2" presStyleIdx="0" presStyleCnt="3"/>
      <dgm:spPr/>
    </dgm:pt>
    <dgm:pt modelId="{EC5E10B4-0468-47CD-930C-3587DB89BFB9}" type="pres">
      <dgm:prSet presAssocID="{9DFB7129-377A-4CFF-B599-81B0B3AF4228}" presName="text0" presStyleLbl="node1" presStyleIdx="1" presStyleCnt="4" custScaleX="228574">
        <dgm:presLayoutVars>
          <dgm:bulletEnabled val="1"/>
        </dgm:presLayoutVars>
      </dgm:prSet>
      <dgm:spPr/>
    </dgm:pt>
    <dgm:pt modelId="{A9F0DE15-00F9-467A-BDA1-F6C524FDCAE6}" type="pres">
      <dgm:prSet presAssocID="{E8B86E8F-CA6F-40CF-8362-C5DDEA3C5D04}" presName="Name56" presStyleLbl="parChTrans1D2" presStyleIdx="1" presStyleCnt="3"/>
      <dgm:spPr/>
    </dgm:pt>
    <dgm:pt modelId="{8DA88596-E490-4B0C-966C-A390E1A06884}" type="pres">
      <dgm:prSet presAssocID="{B41A3DEB-56C3-4CC5-97F9-9F4B8F4410B9}" presName="text0" presStyleLbl="node1" presStyleIdx="2" presStyleCnt="4" custScaleX="180673" custScaleY="113449" custRadScaleRad="120927" custRadScaleInc="-14534">
        <dgm:presLayoutVars>
          <dgm:bulletEnabled val="1"/>
        </dgm:presLayoutVars>
      </dgm:prSet>
      <dgm:spPr/>
    </dgm:pt>
    <dgm:pt modelId="{10A6508F-C664-4352-ACF8-5338F4B35FB4}" type="pres">
      <dgm:prSet presAssocID="{6D3D2192-B4A9-4967-B85E-91E78A5E3C8D}" presName="Name56" presStyleLbl="parChTrans1D2" presStyleIdx="2" presStyleCnt="3"/>
      <dgm:spPr/>
    </dgm:pt>
    <dgm:pt modelId="{30ED8D38-7C1B-490C-AF1A-DF958566A842}" type="pres">
      <dgm:prSet presAssocID="{194ACC80-3D86-4913-B322-CF0238AE6FF5}" presName="text0" presStyleLbl="node1" presStyleIdx="3" presStyleCnt="4" custScaleX="180673" custScaleY="128574" custRadScaleRad="118473" custRadScaleInc="13922">
        <dgm:presLayoutVars>
          <dgm:bulletEnabled val="1"/>
        </dgm:presLayoutVars>
      </dgm:prSet>
      <dgm:spPr/>
    </dgm:pt>
  </dgm:ptLst>
  <dgm:cxnLst>
    <dgm:cxn modelId="{BC39F404-73B7-4993-9293-4A30D918D20D}" srcId="{4FFE389C-83B8-4F8A-B547-34338D8DBFA3}" destId="{B41A3DEB-56C3-4CC5-97F9-9F4B8F4410B9}" srcOrd="1" destOrd="0" parTransId="{E8B86E8F-CA6F-40CF-8362-C5DDEA3C5D04}" sibTransId="{B1C5EE97-D44C-4532-8747-2ACB2A11A966}"/>
    <dgm:cxn modelId="{9A2CB93A-58FC-4B5D-9DA5-707BF53B7533}" srcId="{4FFE389C-83B8-4F8A-B547-34338D8DBFA3}" destId="{9DFB7129-377A-4CFF-B599-81B0B3AF4228}" srcOrd="0" destOrd="0" parTransId="{29C0BA13-A410-46BD-AD74-52DE17A8D3DA}" sibTransId="{7C3C0F5B-0B0F-4536-97A9-A0C06E222432}"/>
    <dgm:cxn modelId="{6C2D5B5E-ABC4-4078-A1BC-14B1AD2630D1}" srcId="{394ECF87-54FF-456D-8ABE-227F974B33A2}" destId="{4FFE389C-83B8-4F8A-B547-34338D8DBFA3}" srcOrd="0" destOrd="0" parTransId="{D65AF18E-2381-454B-A691-A69A63190664}" sibTransId="{7E031461-AA96-4DFD-A069-641CB31509AB}"/>
    <dgm:cxn modelId="{93367A7A-C4BA-40F0-B8B9-F6A14685EDE5}" type="presOf" srcId="{394ECF87-54FF-456D-8ABE-227F974B33A2}" destId="{6FB5FABB-4217-4B94-9A44-634D8B900850}" srcOrd="0" destOrd="0" presId="urn:microsoft.com/office/officeart/2008/layout/RadialCluster"/>
    <dgm:cxn modelId="{0CA90880-7D41-472C-9428-8FD712B11478}" type="presOf" srcId="{B41A3DEB-56C3-4CC5-97F9-9F4B8F4410B9}" destId="{8DA88596-E490-4B0C-966C-A390E1A06884}" srcOrd="0" destOrd="0" presId="urn:microsoft.com/office/officeart/2008/layout/RadialCluster"/>
    <dgm:cxn modelId="{3D74A78D-A870-42A8-89B7-07061C6B01E4}" type="presOf" srcId="{6D3D2192-B4A9-4967-B85E-91E78A5E3C8D}" destId="{10A6508F-C664-4352-ACF8-5338F4B35FB4}" srcOrd="0" destOrd="0" presId="urn:microsoft.com/office/officeart/2008/layout/RadialCluster"/>
    <dgm:cxn modelId="{2F6B16BF-B474-42C5-BC24-ED7044EF88CB}" type="presOf" srcId="{E8B86E8F-CA6F-40CF-8362-C5DDEA3C5D04}" destId="{A9F0DE15-00F9-467A-BDA1-F6C524FDCAE6}" srcOrd="0" destOrd="0" presId="urn:microsoft.com/office/officeart/2008/layout/RadialCluster"/>
    <dgm:cxn modelId="{24CD0CC3-26AD-4FAC-9DD2-70828A560CC8}" type="presOf" srcId="{4FFE389C-83B8-4F8A-B547-34338D8DBFA3}" destId="{743A32E8-3434-4093-9AAF-3E808D8E0419}" srcOrd="0" destOrd="0" presId="urn:microsoft.com/office/officeart/2008/layout/RadialCluster"/>
    <dgm:cxn modelId="{B1AAADCF-5E43-4487-9597-A1A5A7B10DAB}" type="presOf" srcId="{194ACC80-3D86-4913-B322-CF0238AE6FF5}" destId="{30ED8D38-7C1B-490C-AF1A-DF958566A842}" srcOrd="0" destOrd="0" presId="urn:microsoft.com/office/officeart/2008/layout/RadialCluster"/>
    <dgm:cxn modelId="{C19E73F1-7CBC-452B-9638-5985F0756390}" srcId="{4FFE389C-83B8-4F8A-B547-34338D8DBFA3}" destId="{194ACC80-3D86-4913-B322-CF0238AE6FF5}" srcOrd="2" destOrd="0" parTransId="{6D3D2192-B4A9-4967-B85E-91E78A5E3C8D}" sibTransId="{A11C17A5-DA37-4266-9EE7-76DA7051F8DB}"/>
    <dgm:cxn modelId="{9BED9EFE-2ED9-43BB-9279-42DE2FA38901}" type="presOf" srcId="{9DFB7129-377A-4CFF-B599-81B0B3AF4228}" destId="{EC5E10B4-0468-47CD-930C-3587DB89BFB9}" srcOrd="0" destOrd="0" presId="urn:microsoft.com/office/officeart/2008/layout/RadialCluster"/>
    <dgm:cxn modelId="{DB4258FF-1CD6-4D84-97A7-2CEF3EC9FC95}" type="presOf" srcId="{29C0BA13-A410-46BD-AD74-52DE17A8D3DA}" destId="{B8DAFF75-3032-43D1-8AD3-006C5D695E61}" srcOrd="0" destOrd="0" presId="urn:microsoft.com/office/officeart/2008/layout/RadialCluster"/>
    <dgm:cxn modelId="{E29EE94A-CF84-457A-B66C-ED2A598FD0CF}" type="presParOf" srcId="{6FB5FABB-4217-4B94-9A44-634D8B900850}" destId="{248023B1-0179-48A4-A224-0A093F2FA8D7}" srcOrd="0" destOrd="0" presId="urn:microsoft.com/office/officeart/2008/layout/RadialCluster"/>
    <dgm:cxn modelId="{97EE0628-F4D6-420E-919E-F019BB21F89C}" type="presParOf" srcId="{248023B1-0179-48A4-A224-0A093F2FA8D7}" destId="{743A32E8-3434-4093-9AAF-3E808D8E0419}" srcOrd="0" destOrd="0" presId="urn:microsoft.com/office/officeart/2008/layout/RadialCluster"/>
    <dgm:cxn modelId="{514190A7-842D-4ECF-B8A3-EE1177D5C8F7}" type="presParOf" srcId="{248023B1-0179-48A4-A224-0A093F2FA8D7}" destId="{B8DAFF75-3032-43D1-8AD3-006C5D695E61}" srcOrd="1" destOrd="0" presId="urn:microsoft.com/office/officeart/2008/layout/RadialCluster"/>
    <dgm:cxn modelId="{4D8E45EB-1FE8-4AFD-BA43-315F5CB10515}" type="presParOf" srcId="{248023B1-0179-48A4-A224-0A093F2FA8D7}" destId="{EC5E10B4-0468-47CD-930C-3587DB89BFB9}" srcOrd="2" destOrd="0" presId="urn:microsoft.com/office/officeart/2008/layout/RadialCluster"/>
    <dgm:cxn modelId="{E3C7F606-1FE1-4389-B369-E5EBE66B8B49}" type="presParOf" srcId="{248023B1-0179-48A4-A224-0A093F2FA8D7}" destId="{A9F0DE15-00F9-467A-BDA1-F6C524FDCAE6}" srcOrd="3" destOrd="0" presId="urn:microsoft.com/office/officeart/2008/layout/RadialCluster"/>
    <dgm:cxn modelId="{12E37FD4-66C6-49A5-B340-B540338E2098}" type="presParOf" srcId="{248023B1-0179-48A4-A224-0A093F2FA8D7}" destId="{8DA88596-E490-4B0C-966C-A390E1A06884}" srcOrd="4" destOrd="0" presId="urn:microsoft.com/office/officeart/2008/layout/RadialCluster"/>
    <dgm:cxn modelId="{7C059E5B-605F-4AD8-B6C6-13884D1E0864}" type="presParOf" srcId="{248023B1-0179-48A4-A224-0A093F2FA8D7}" destId="{10A6508F-C664-4352-ACF8-5338F4B35FB4}" srcOrd="5" destOrd="0" presId="urn:microsoft.com/office/officeart/2008/layout/RadialCluster"/>
    <dgm:cxn modelId="{A77EDAF3-B567-4E53-9DC2-26F6B3248DB4}" type="presParOf" srcId="{248023B1-0179-48A4-A224-0A093F2FA8D7}" destId="{30ED8D38-7C1B-490C-AF1A-DF958566A842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9DC4AD-63CF-4562-B919-9D133F54856C}">
      <dsp:nvSpPr>
        <dsp:cNvPr id="0" name=""/>
        <dsp:cNvSpPr/>
      </dsp:nvSpPr>
      <dsp:spPr>
        <a:xfrm>
          <a:off x="1258000" y="2481"/>
          <a:ext cx="5301823" cy="481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s-MY" sz="2400" b="1" kern="1200" dirty="0">
              <a:solidFill>
                <a:srgbClr val="FFFF00"/>
              </a:solidFill>
            </a:rPr>
            <a:t>False Start 1</a:t>
          </a:r>
        </a:p>
      </dsp:txBody>
      <dsp:txXfrm>
        <a:off x="1258000" y="2481"/>
        <a:ext cx="5301823" cy="481983"/>
      </dsp:txXfrm>
    </dsp:sp>
    <dsp:sp modelId="{4CD5F702-E0FC-42B6-8C4F-7A4C17F5F959}">
      <dsp:nvSpPr>
        <dsp:cNvPr id="0" name=""/>
        <dsp:cNvSpPr/>
      </dsp:nvSpPr>
      <dsp:spPr>
        <a:xfrm>
          <a:off x="1258000" y="484465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A82AAE-4EB2-4511-B8FC-FFDFD381D809}">
      <dsp:nvSpPr>
        <dsp:cNvPr id="0" name=""/>
        <dsp:cNvSpPr/>
      </dsp:nvSpPr>
      <dsp:spPr>
        <a:xfrm>
          <a:off x="2003201" y="484465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928C7A-3F3E-4A9E-99B8-887F7E8EA20E}">
      <dsp:nvSpPr>
        <dsp:cNvPr id="0" name=""/>
        <dsp:cNvSpPr/>
      </dsp:nvSpPr>
      <dsp:spPr>
        <a:xfrm>
          <a:off x="2748991" y="484465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8FAFA4-1246-4D7D-A87A-0A1A78587FC8}">
      <dsp:nvSpPr>
        <dsp:cNvPr id="0" name=""/>
        <dsp:cNvSpPr/>
      </dsp:nvSpPr>
      <dsp:spPr>
        <a:xfrm>
          <a:off x="3494192" y="484465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83BB14-DCF6-46EE-85C2-64B66BE903D1}">
      <dsp:nvSpPr>
        <dsp:cNvPr id="0" name=""/>
        <dsp:cNvSpPr/>
      </dsp:nvSpPr>
      <dsp:spPr>
        <a:xfrm>
          <a:off x="4239981" y="484465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D790FA-3969-4C65-A827-4042D935AB4D}">
      <dsp:nvSpPr>
        <dsp:cNvPr id="0" name=""/>
        <dsp:cNvSpPr/>
      </dsp:nvSpPr>
      <dsp:spPr>
        <a:xfrm>
          <a:off x="4985182" y="484465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618AF7-13F3-4CC8-814D-E80605E3E391}">
      <dsp:nvSpPr>
        <dsp:cNvPr id="0" name=""/>
        <dsp:cNvSpPr/>
      </dsp:nvSpPr>
      <dsp:spPr>
        <a:xfrm>
          <a:off x="5730972" y="484465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10F233-C557-4230-8903-9B90BCCC836B}">
      <dsp:nvSpPr>
        <dsp:cNvPr id="0" name=""/>
        <dsp:cNvSpPr/>
      </dsp:nvSpPr>
      <dsp:spPr>
        <a:xfrm>
          <a:off x="1258000" y="582647"/>
          <a:ext cx="5370747" cy="7854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s-MY" sz="2400" b="0" kern="1200" dirty="0"/>
            <a:t>Yielded Sarah up in Egypt : Pharaoh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s-MY" sz="2400" b="0" kern="1200" dirty="0"/>
            <a:t>Genesis 12</a:t>
          </a:r>
        </a:p>
      </dsp:txBody>
      <dsp:txXfrm>
        <a:off x="1258000" y="582647"/>
        <a:ext cx="5370747" cy="785455"/>
      </dsp:txXfrm>
    </dsp:sp>
    <dsp:sp modelId="{596A4F19-0A07-4834-82B6-463D20A62439}">
      <dsp:nvSpPr>
        <dsp:cNvPr id="0" name=""/>
        <dsp:cNvSpPr/>
      </dsp:nvSpPr>
      <dsp:spPr>
        <a:xfrm>
          <a:off x="1258000" y="1531079"/>
          <a:ext cx="5301823" cy="481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s-MY" sz="2400" b="1" kern="1200" dirty="0">
              <a:solidFill>
                <a:srgbClr val="FFFF00"/>
              </a:solidFill>
            </a:rPr>
            <a:t>False Start 2</a:t>
          </a:r>
        </a:p>
      </dsp:txBody>
      <dsp:txXfrm>
        <a:off x="1258000" y="1531079"/>
        <a:ext cx="5301823" cy="481983"/>
      </dsp:txXfrm>
    </dsp:sp>
    <dsp:sp modelId="{651D9576-731E-4F1C-A6CA-241833541697}">
      <dsp:nvSpPr>
        <dsp:cNvPr id="0" name=""/>
        <dsp:cNvSpPr/>
      </dsp:nvSpPr>
      <dsp:spPr>
        <a:xfrm>
          <a:off x="1258000" y="2013063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CEC0FD-6B61-4B13-8AE9-D12693A41D58}">
      <dsp:nvSpPr>
        <dsp:cNvPr id="0" name=""/>
        <dsp:cNvSpPr/>
      </dsp:nvSpPr>
      <dsp:spPr>
        <a:xfrm>
          <a:off x="2003201" y="2013063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6D53ED-E245-40E3-B53C-CAC4BA51D966}">
      <dsp:nvSpPr>
        <dsp:cNvPr id="0" name=""/>
        <dsp:cNvSpPr/>
      </dsp:nvSpPr>
      <dsp:spPr>
        <a:xfrm>
          <a:off x="2748991" y="2013063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529A4E-56DF-42D3-A37A-DAC90F981652}">
      <dsp:nvSpPr>
        <dsp:cNvPr id="0" name=""/>
        <dsp:cNvSpPr/>
      </dsp:nvSpPr>
      <dsp:spPr>
        <a:xfrm>
          <a:off x="3494192" y="2013063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FE078A-3288-40D5-9649-72773EECF179}">
      <dsp:nvSpPr>
        <dsp:cNvPr id="0" name=""/>
        <dsp:cNvSpPr/>
      </dsp:nvSpPr>
      <dsp:spPr>
        <a:xfrm>
          <a:off x="4239981" y="2013063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AF36A0-2BF0-4158-AACE-D3C426618B39}">
      <dsp:nvSpPr>
        <dsp:cNvPr id="0" name=""/>
        <dsp:cNvSpPr/>
      </dsp:nvSpPr>
      <dsp:spPr>
        <a:xfrm>
          <a:off x="4985182" y="2013063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E9B6CD-2C30-4042-A57C-013C059D8D16}">
      <dsp:nvSpPr>
        <dsp:cNvPr id="0" name=""/>
        <dsp:cNvSpPr/>
      </dsp:nvSpPr>
      <dsp:spPr>
        <a:xfrm>
          <a:off x="5730972" y="2013063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09597A-E7C7-423A-87D4-3317CD78633D}">
      <dsp:nvSpPr>
        <dsp:cNvPr id="0" name=""/>
        <dsp:cNvSpPr/>
      </dsp:nvSpPr>
      <dsp:spPr>
        <a:xfrm>
          <a:off x="1258000" y="2111245"/>
          <a:ext cx="5370747" cy="7854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s-MY" sz="2400" kern="1200" dirty="0"/>
            <a:t>Yielded Sarah up in Gerar : Abimelek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s-MY" sz="2400" kern="1200" dirty="0"/>
            <a:t>Genesis 20</a:t>
          </a:r>
        </a:p>
      </dsp:txBody>
      <dsp:txXfrm>
        <a:off x="1258000" y="2111245"/>
        <a:ext cx="5370747" cy="785455"/>
      </dsp:txXfrm>
    </dsp:sp>
    <dsp:sp modelId="{CE42A0E0-5C39-4DDA-AA7C-CD8942F4F6EC}">
      <dsp:nvSpPr>
        <dsp:cNvPr id="0" name=""/>
        <dsp:cNvSpPr/>
      </dsp:nvSpPr>
      <dsp:spPr>
        <a:xfrm>
          <a:off x="1258000" y="3059678"/>
          <a:ext cx="5301823" cy="481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s-MY" sz="2400" b="1" kern="1200" dirty="0">
              <a:solidFill>
                <a:srgbClr val="FFFF00"/>
              </a:solidFill>
            </a:rPr>
            <a:t>False Start 3</a:t>
          </a:r>
        </a:p>
      </dsp:txBody>
      <dsp:txXfrm>
        <a:off x="1258000" y="3059678"/>
        <a:ext cx="5301823" cy="481983"/>
      </dsp:txXfrm>
    </dsp:sp>
    <dsp:sp modelId="{FEE35C2B-F983-4AF4-BB41-071E67700EE3}">
      <dsp:nvSpPr>
        <dsp:cNvPr id="0" name=""/>
        <dsp:cNvSpPr/>
      </dsp:nvSpPr>
      <dsp:spPr>
        <a:xfrm>
          <a:off x="1258000" y="3541662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1EC946-1AEF-46A2-9058-34A5EEF9A500}">
      <dsp:nvSpPr>
        <dsp:cNvPr id="0" name=""/>
        <dsp:cNvSpPr/>
      </dsp:nvSpPr>
      <dsp:spPr>
        <a:xfrm>
          <a:off x="2003201" y="3541662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4C3EF7-355F-44AB-A0E3-8FB344AD1998}">
      <dsp:nvSpPr>
        <dsp:cNvPr id="0" name=""/>
        <dsp:cNvSpPr/>
      </dsp:nvSpPr>
      <dsp:spPr>
        <a:xfrm>
          <a:off x="2748991" y="3541662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FF497E-3591-4E82-BF3E-5CC6D314DEFA}">
      <dsp:nvSpPr>
        <dsp:cNvPr id="0" name=""/>
        <dsp:cNvSpPr/>
      </dsp:nvSpPr>
      <dsp:spPr>
        <a:xfrm>
          <a:off x="3494192" y="3541662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7FEA80-15DB-47F5-B10D-475703376AEF}">
      <dsp:nvSpPr>
        <dsp:cNvPr id="0" name=""/>
        <dsp:cNvSpPr/>
      </dsp:nvSpPr>
      <dsp:spPr>
        <a:xfrm>
          <a:off x="4239981" y="3541662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E5BE0F-4058-4A2C-AB19-4D6CDDFAA03B}">
      <dsp:nvSpPr>
        <dsp:cNvPr id="0" name=""/>
        <dsp:cNvSpPr/>
      </dsp:nvSpPr>
      <dsp:spPr>
        <a:xfrm>
          <a:off x="4985182" y="3541662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13DEDD-F67F-4777-B0D1-A8C92A8CB0DA}">
      <dsp:nvSpPr>
        <dsp:cNvPr id="0" name=""/>
        <dsp:cNvSpPr/>
      </dsp:nvSpPr>
      <dsp:spPr>
        <a:xfrm>
          <a:off x="5730972" y="3541662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FD79C8-2B3A-432F-94C8-3FE768EACC47}">
      <dsp:nvSpPr>
        <dsp:cNvPr id="0" name=""/>
        <dsp:cNvSpPr/>
      </dsp:nvSpPr>
      <dsp:spPr>
        <a:xfrm>
          <a:off x="1296133" y="3593765"/>
          <a:ext cx="5370747" cy="7987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s-MY" sz="2400" kern="1200" dirty="0"/>
            <a:t>Produced an heir through Hagar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s-MY" sz="2400" kern="1200" dirty="0"/>
            <a:t>Genesis 16</a:t>
          </a:r>
        </a:p>
      </dsp:txBody>
      <dsp:txXfrm>
        <a:off x="1296133" y="3593765"/>
        <a:ext cx="5370747" cy="7987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3A32E8-3434-4093-9AAF-3E808D8E0419}">
      <dsp:nvSpPr>
        <dsp:cNvPr id="0" name=""/>
        <dsp:cNvSpPr/>
      </dsp:nvSpPr>
      <dsp:spPr>
        <a:xfrm>
          <a:off x="2890662" y="1764197"/>
          <a:ext cx="2304238" cy="1949686"/>
        </a:xfrm>
        <a:prstGeom prst="roundRect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8700000"/>
          </a:lightRig>
        </a:scene3d>
        <a:sp3d contourW="12700" prstMaterial="dkEdge">
          <a:bevelT w="0" h="0" prst="relaxedInset"/>
          <a:contourClr>
            <a:schemeClr val="accent3">
              <a:shade val="65000"/>
              <a:satMod val="150000"/>
            </a:schemeClr>
          </a:contourClr>
        </a:sp3d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s-MY" sz="2700" b="1" kern="1200" dirty="0">
              <a:solidFill>
                <a:srgbClr val="002060"/>
              </a:solidFill>
            </a:rPr>
            <a:t>AUTHENTIC SPIRITUALITY</a:t>
          </a:r>
        </a:p>
      </dsp:txBody>
      <dsp:txXfrm>
        <a:off x="2985838" y="1859373"/>
        <a:ext cx="2113886" cy="1759334"/>
      </dsp:txXfrm>
    </dsp:sp>
    <dsp:sp modelId="{B8DAFF75-3032-43D1-8AD3-006C5D695E61}">
      <dsp:nvSpPr>
        <dsp:cNvPr id="0" name=""/>
        <dsp:cNvSpPr/>
      </dsp:nvSpPr>
      <dsp:spPr>
        <a:xfrm rot="16324151">
          <a:off x="3845105" y="1522733"/>
          <a:ext cx="48324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83243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5E10B4-0468-47CD-930C-3587DB89BFB9}">
      <dsp:nvSpPr>
        <dsp:cNvPr id="0" name=""/>
        <dsp:cNvSpPr/>
      </dsp:nvSpPr>
      <dsp:spPr>
        <a:xfrm>
          <a:off x="2890664" y="210163"/>
          <a:ext cx="2448271" cy="1071106"/>
        </a:xfrm>
        <a:prstGeom prst="roundRect">
          <a:avLst/>
        </a:prstGeom>
        <a:gradFill rotWithShape="1">
          <a:gsLst>
            <a:gs pos="0">
              <a:schemeClr val="accent3">
                <a:tint val="79000"/>
                <a:satMod val="180000"/>
              </a:schemeClr>
            </a:gs>
            <a:gs pos="65000">
              <a:schemeClr val="accent3">
                <a:tint val="52000"/>
                <a:satMod val="250000"/>
              </a:schemeClr>
            </a:gs>
            <a:gs pos="100000">
              <a:schemeClr val="accent3">
                <a:tint val="29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s-MY" sz="2800" b="1" kern="1200" dirty="0"/>
            <a:t>OBEDIENCE</a:t>
          </a:r>
        </a:p>
      </dsp:txBody>
      <dsp:txXfrm>
        <a:off x="2942951" y="262450"/>
        <a:ext cx="2343697" cy="966532"/>
      </dsp:txXfrm>
    </dsp:sp>
    <dsp:sp modelId="{A9F0DE15-00F9-467A-BDA1-F6C524FDCAE6}">
      <dsp:nvSpPr>
        <dsp:cNvPr id="0" name=""/>
        <dsp:cNvSpPr/>
      </dsp:nvSpPr>
      <dsp:spPr>
        <a:xfrm rot="1709112">
          <a:off x="5145310" y="3559575"/>
          <a:ext cx="81927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19277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A88596-E490-4B0C-966C-A390E1A06884}">
      <dsp:nvSpPr>
        <dsp:cNvPr id="0" name=""/>
        <dsp:cNvSpPr/>
      </dsp:nvSpPr>
      <dsp:spPr>
        <a:xfrm>
          <a:off x="5914997" y="3672405"/>
          <a:ext cx="1935200" cy="1215160"/>
        </a:xfrm>
        <a:prstGeom prst="roundRect">
          <a:avLst/>
        </a:prstGeom>
        <a:gradFill rotWithShape="1">
          <a:gsLst>
            <a:gs pos="0">
              <a:schemeClr val="accent3">
                <a:tint val="79000"/>
                <a:satMod val="180000"/>
              </a:schemeClr>
            </a:gs>
            <a:gs pos="65000">
              <a:schemeClr val="accent3">
                <a:tint val="52000"/>
                <a:satMod val="250000"/>
              </a:schemeClr>
            </a:gs>
            <a:gs pos="100000">
              <a:schemeClr val="accent3">
                <a:tint val="29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s-MY" sz="2500" b="1" kern="1200" dirty="0"/>
            <a:t>BURDEN FOR THE LOST</a:t>
          </a:r>
        </a:p>
      </dsp:txBody>
      <dsp:txXfrm>
        <a:off x="5974316" y="3731724"/>
        <a:ext cx="1816562" cy="1096522"/>
      </dsp:txXfrm>
    </dsp:sp>
    <dsp:sp modelId="{10A6508F-C664-4352-ACF8-5338F4B35FB4}">
      <dsp:nvSpPr>
        <dsp:cNvPr id="0" name=""/>
        <dsp:cNvSpPr/>
      </dsp:nvSpPr>
      <dsp:spPr>
        <a:xfrm rot="8983997">
          <a:off x="2337107" y="3561094"/>
          <a:ext cx="59404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94042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ED8D38-7C1B-490C-AF1A-DF958566A842}">
      <dsp:nvSpPr>
        <dsp:cNvPr id="0" name=""/>
        <dsp:cNvSpPr/>
      </dsp:nvSpPr>
      <dsp:spPr>
        <a:xfrm>
          <a:off x="442393" y="3586884"/>
          <a:ext cx="1935200" cy="1377164"/>
        </a:xfrm>
        <a:prstGeom prst="roundRect">
          <a:avLst/>
        </a:prstGeom>
        <a:gradFill rotWithShape="1">
          <a:gsLst>
            <a:gs pos="0">
              <a:schemeClr val="accent3">
                <a:tint val="79000"/>
                <a:satMod val="180000"/>
              </a:schemeClr>
            </a:gs>
            <a:gs pos="65000">
              <a:schemeClr val="accent3">
                <a:tint val="52000"/>
                <a:satMod val="250000"/>
              </a:schemeClr>
            </a:gs>
            <a:gs pos="100000">
              <a:schemeClr val="accent3">
                <a:tint val="29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63500" dist="25400" dir="5400000" rotWithShape="0">
            <a:srgbClr val="000000">
              <a:alpha val="43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s-MY" sz="2400" b="1" kern="1200" dirty="0"/>
            <a:t>GENEROSITY</a:t>
          </a:r>
        </a:p>
      </dsp:txBody>
      <dsp:txXfrm>
        <a:off x="509621" y="3654112"/>
        <a:ext cx="1800744" cy="12427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s-MY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FAF73-7C44-4CAB-9AF1-CEB17923B6F3}" type="datetimeFigureOut">
              <a:rPr lang="ms-MY" smtClean="0"/>
              <a:t>13/06/20</a:t>
            </a:fld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s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6BD31-6D9F-4CC2-8445-77D48972CB41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42843871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A7DF-1B34-4C51-AE17-0CF1DB176F36}" type="datetimeFigureOut">
              <a:rPr lang="ms-MY" smtClean="0"/>
              <a:t>13/06/20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224-9D41-47E3-824B-56941AD58AEF}" type="slidenum">
              <a:rPr lang="ms-MY" smtClean="0"/>
              <a:t>‹#›</a:t>
            </a:fld>
            <a:endParaRPr lang="ms-MY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A7DF-1B34-4C51-AE17-0CF1DB176F36}" type="datetimeFigureOut">
              <a:rPr lang="ms-MY" smtClean="0"/>
              <a:t>13/06/20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224-9D41-47E3-824B-56941AD58AEF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A7DF-1B34-4C51-AE17-0CF1DB176F36}" type="datetimeFigureOut">
              <a:rPr lang="ms-MY" smtClean="0"/>
              <a:t>13/06/20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224-9D41-47E3-824B-56941AD58AEF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A7DF-1B34-4C51-AE17-0CF1DB176F36}" type="datetimeFigureOut">
              <a:rPr lang="ms-MY" smtClean="0"/>
              <a:t>13/06/20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224-9D41-47E3-824B-56941AD58AEF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A7DF-1B34-4C51-AE17-0CF1DB176F36}" type="datetimeFigureOut">
              <a:rPr lang="ms-MY" smtClean="0"/>
              <a:t>13/06/20</a:t>
            </a:fld>
            <a:endParaRPr lang="ms-MY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224-9D41-47E3-824B-56941AD58AEF}" type="slidenum">
              <a:rPr lang="ms-MY" smtClean="0"/>
              <a:t>‹#›</a:t>
            </a:fld>
            <a:endParaRPr lang="ms-MY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A7DF-1B34-4C51-AE17-0CF1DB176F36}" type="datetimeFigureOut">
              <a:rPr lang="ms-MY" smtClean="0"/>
              <a:t>13/06/20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224-9D41-47E3-824B-56941AD58AEF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A7DF-1B34-4C51-AE17-0CF1DB176F36}" type="datetimeFigureOut">
              <a:rPr lang="ms-MY" smtClean="0"/>
              <a:t>13/06/20</a:t>
            </a:fld>
            <a:endParaRPr lang="ms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224-9D41-47E3-824B-56941AD58AEF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A7DF-1B34-4C51-AE17-0CF1DB176F36}" type="datetimeFigureOut">
              <a:rPr lang="ms-MY" smtClean="0"/>
              <a:t>13/06/20</a:t>
            </a:fld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224-9D41-47E3-824B-56941AD58AEF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A7DF-1B34-4C51-AE17-0CF1DB176F36}" type="datetimeFigureOut">
              <a:rPr lang="ms-MY" smtClean="0"/>
              <a:t>13/06/20</a:t>
            </a:fld>
            <a:endParaRPr lang="ms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224-9D41-47E3-824B-56941AD58AEF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A7DF-1B34-4C51-AE17-0CF1DB176F36}" type="datetimeFigureOut">
              <a:rPr lang="ms-MY" smtClean="0"/>
              <a:t>13/06/20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224-9D41-47E3-824B-56941AD58AEF}" type="slidenum">
              <a:rPr lang="ms-MY" smtClean="0"/>
              <a:t>‹#›</a:t>
            </a:fld>
            <a:endParaRPr lang="ms-MY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A7DF-1B34-4C51-AE17-0CF1DB176F36}" type="datetimeFigureOut">
              <a:rPr lang="ms-MY" smtClean="0"/>
              <a:t>13/06/20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54224-9D41-47E3-824B-56941AD58AEF}" type="slidenum">
              <a:rPr lang="ms-MY" smtClean="0"/>
              <a:t>‹#›</a:t>
            </a:fld>
            <a:endParaRPr lang="ms-MY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035A7DF-1B34-4C51-AE17-0CF1DB176F36}" type="datetimeFigureOut">
              <a:rPr lang="ms-MY" smtClean="0"/>
              <a:t>13/06/20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8F54224-9D41-47E3-824B-56941AD58AEF}" type="slidenum">
              <a:rPr lang="ms-MY" smtClean="0"/>
              <a:t>‹#›</a:t>
            </a:fld>
            <a:endParaRPr lang="ms-MY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ms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ms-MY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1605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ms-MY" sz="4000" dirty="0"/>
              <a:t>Genesis 22:1-19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8863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US" sz="2300" b="0" i="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Now it came to pass after these things that God tested Abraham, and said to him, “Abraham!” And he said, “Here I am.” </a:t>
            </a:r>
            <a:r>
              <a:rPr lang="en-US" sz="2300" b="1" i="0" baseline="300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2 </a:t>
            </a:r>
            <a:r>
              <a:rPr lang="en-US" sz="2300" b="0" i="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Then He said, “Take now your son, your only </a:t>
            </a:r>
            <a:r>
              <a:rPr lang="en-US" sz="2300" b="0" i="1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son</a:t>
            </a:r>
            <a:r>
              <a:rPr lang="en-US" sz="2300" b="0" i="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Isaac, whom you love, and go to the land of Moriah, and offer him there as a burnt offering on one of the mountains of which I shall tell you.” </a:t>
            </a:r>
            <a:r>
              <a:rPr lang="en-US" sz="2300" b="1" i="0" baseline="300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3 </a:t>
            </a:r>
            <a:r>
              <a:rPr lang="en-US" sz="2300" b="0" i="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So Abraham rose early in the morning and saddled his donkey, and took two of his young men with him, and Isaac his son; and he split the wood for the burnt offering, and arose and went to the place of which God had told him. </a:t>
            </a:r>
            <a:r>
              <a:rPr lang="en-US" sz="2300" b="1" i="0" baseline="300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4 </a:t>
            </a:r>
            <a:r>
              <a:rPr lang="en-US" sz="2300" b="0" i="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Then on the third day Abraham lifted his eyes and saw the place afar off. </a:t>
            </a:r>
            <a:r>
              <a:rPr lang="en-US" sz="2300" b="1" i="0" baseline="300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5 </a:t>
            </a:r>
            <a:r>
              <a:rPr lang="en-US" sz="2300" b="0" i="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And Abraham said to his young men, “Stay here with the donkey; the lad and I will go yonder and worship, and we will come back to you.”</a:t>
            </a:r>
            <a:r>
              <a:rPr lang="en-US" sz="2300" b="1" i="0" baseline="300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6 </a:t>
            </a:r>
            <a:r>
              <a:rPr lang="en-US" sz="2300" b="0" i="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So Abraham took the wood of the burnt offering and laid </a:t>
            </a:r>
            <a:r>
              <a:rPr lang="en-US" sz="2300" b="0" i="1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it</a:t>
            </a:r>
            <a:r>
              <a:rPr lang="en-US" sz="2300" b="0" i="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on Isaac his son; and he took the fire in his hand, and a knife, and the two of them went together.</a:t>
            </a:r>
          </a:p>
        </p:txBody>
      </p:sp>
    </p:spTree>
    <p:extLst>
      <p:ext uri="{BB962C8B-B14F-4D97-AF65-F5344CB8AC3E}">
        <p14:creationId xmlns:p14="http://schemas.microsoft.com/office/powerpoint/2010/main" val="3382302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ms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04656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lang="en-US" sz="2400" b="1" i="0" baseline="300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7 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But Isaac spoke to Abraham his father and said, “My father!” And he said, “Here I am, my son.” Then he said, “Look, the fire and the wood, but where </a:t>
            </a:r>
            <a:r>
              <a:rPr lang="en-US" sz="2400" b="0" i="1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the lamb for a burnt offering?” </a:t>
            </a:r>
            <a:r>
              <a:rPr lang="en-US" sz="2400" b="1" i="0" baseline="300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And Abraham said, “My son, God will provide for Himself the lamb for a burnt offering.” So the two of them went together. </a:t>
            </a:r>
            <a:r>
              <a:rPr lang="en-US" sz="2400" b="1" i="0" baseline="300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9 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Then they came to the place of which God had told him. And Abraham built an altar there and placed the wood in order; and he bound Isaac his son and laid him on the altar, upon the wood. </a:t>
            </a:r>
            <a:r>
              <a:rPr lang="en-US" sz="2400" b="1" i="0" baseline="300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And Abraham stretched out his hand and took the knife to slay his son.</a:t>
            </a:r>
          </a:p>
          <a:p>
            <a:pPr marL="0" indent="0">
              <a:buNone/>
            </a:pPr>
            <a:r>
              <a:rPr lang="en-US" sz="2400" b="1" i="0" baseline="3000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11 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But the Angel of the </a:t>
            </a:r>
            <a:r>
              <a:rPr lang="en-US" sz="2400" b="0" i="0" cap="small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Lord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called to him from heaven and said, “Abraham, Abraham!” So he said, “Here I am.”</a:t>
            </a:r>
            <a:r>
              <a:rPr lang="en-US" b="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12 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He said, “Do not lay your hand on the lad, or do anything to him; for now I know that you fear God, since you have not withheld your son, your only 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son,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from Me.” </a:t>
            </a:r>
            <a:endParaRPr lang="en-US" sz="2400" b="0" i="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ms-MY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178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endParaRPr lang="ms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2068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2400" b="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Abraham lifted his eyes and looked, and there behind 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 was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a ram caught in a thicket by its horns. So Abraham went and took the ram, and offered it up for a burnt offering instead of his son. </a:t>
            </a:r>
            <a:r>
              <a:rPr lang="en-US" sz="2400" b="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Abraham called the name of the place, The-</a:t>
            </a:r>
            <a:r>
              <a:rPr lang="en-US" sz="2400" cap="smal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Lord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-Will-Provide; as it is said 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this day, “In the Mount of the </a:t>
            </a:r>
            <a:r>
              <a:rPr lang="en-US" sz="2400" cap="smal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Lord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it shall be provided.” </a:t>
            </a:r>
            <a:r>
              <a:rPr lang="en-US" sz="2400" b="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the Angel of the </a:t>
            </a:r>
            <a:r>
              <a:rPr lang="en-US" sz="2400" cap="smal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Lord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called to Abraham a second time out of heaven, </a:t>
            </a:r>
            <a:r>
              <a:rPr lang="en-US" sz="2400" b="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said: “By Myself I have sworn, says the </a:t>
            </a:r>
            <a:r>
              <a:rPr lang="en-US" sz="2400" cap="smal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Lord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because you have done this thing, and have not withheld your son, your only 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— </a:t>
            </a:r>
            <a:r>
              <a:rPr lang="en-US" sz="2400" b="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blessing I will bless you, and multiplying I will multiply your descendants as the stars of the heaven and as the sand which 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on the seashore; and your descendants shall possess the gate of their enemies. </a:t>
            </a:r>
            <a:r>
              <a:rPr lang="en-US" sz="2400" b="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your seed all the nations of the earth shall be blessed, because you have obeyed My voice.” </a:t>
            </a:r>
            <a:r>
              <a:rPr lang="en-US" sz="2400" b="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Abraham returned to his young men, and they rose and went together to Beersheba; and Abraham dwelt at Beersheba.</a:t>
            </a:r>
          </a:p>
        </p:txBody>
      </p:sp>
    </p:spTree>
    <p:extLst>
      <p:ext uri="{BB962C8B-B14F-4D97-AF65-F5344CB8AC3E}">
        <p14:creationId xmlns:p14="http://schemas.microsoft.com/office/powerpoint/2010/main" val="2581153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ms-MY" sz="4400" dirty="0">
                <a:latin typeface="Aharoni" pitchFamily="2" charset="-79"/>
                <a:cs typeface="Aharoni" pitchFamily="2" charset="-79"/>
              </a:rPr>
              <a:t>Abraham’s False Starts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4052592"/>
              </p:ext>
            </p:extLst>
          </p:nvPr>
        </p:nvGraphicFramePr>
        <p:xfrm>
          <a:off x="467544" y="16288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7232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ms-MY" sz="4400" dirty="0"/>
              <a:t>Abraham’s Positive Lessons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4350559"/>
              </p:ext>
            </p:extLst>
          </p:nvPr>
        </p:nvGraphicFramePr>
        <p:xfrm>
          <a:off x="457200" y="1268760"/>
          <a:ext cx="8229600" cy="5328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Connector 5"/>
          <p:cNvCxnSpPr/>
          <p:nvPr/>
        </p:nvCxnSpPr>
        <p:spPr>
          <a:xfrm flipV="1">
            <a:off x="4499992" y="2780928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411760" y="4509120"/>
            <a:ext cx="1296144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3496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ms-MY" sz="4000" dirty="0"/>
              <a:t>Lessons from The Journey of Faith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ms-MY" sz="4800" dirty="0"/>
              <a:t>God sees all</a:t>
            </a:r>
          </a:p>
          <a:p>
            <a:r>
              <a:rPr lang="ms-MY" sz="4800" dirty="0"/>
              <a:t>God senses our needs</a:t>
            </a:r>
          </a:p>
          <a:p>
            <a:r>
              <a:rPr lang="ms-MY" sz="4800" dirty="0"/>
              <a:t>God stamps His approval</a:t>
            </a:r>
          </a:p>
        </p:txBody>
      </p:sp>
    </p:spTree>
    <p:extLst>
      <p:ext uri="{BB962C8B-B14F-4D97-AF65-F5344CB8AC3E}">
        <p14:creationId xmlns:p14="http://schemas.microsoft.com/office/powerpoint/2010/main" val="1247362480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175</TotalTime>
  <Words>77</Words>
  <Application>Microsoft Macintosh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Aharoni</vt:lpstr>
      <vt:lpstr>Arial</vt:lpstr>
      <vt:lpstr>Calibri</vt:lpstr>
      <vt:lpstr>Tw Cen MT</vt:lpstr>
      <vt:lpstr>Thatch</vt:lpstr>
      <vt:lpstr>PowerPoint Presentation</vt:lpstr>
      <vt:lpstr>Genesis 22:1-19</vt:lpstr>
      <vt:lpstr>PowerPoint Presentation</vt:lpstr>
      <vt:lpstr>PowerPoint Presentation</vt:lpstr>
      <vt:lpstr>Abraham’s False Starts</vt:lpstr>
      <vt:lpstr>Abraham’s Positive Lessons</vt:lpstr>
      <vt:lpstr>Lessons from The Journey of Faith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TAI WAI JIN</cp:lastModifiedBy>
  <cp:revision>11</cp:revision>
  <cp:lastPrinted>2020-06-10T07:23:33Z</cp:lastPrinted>
  <dcterms:created xsi:type="dcterms:W3CDTF">2020-06-10T04:58:50Z</dcterms:created>
  <dcterms:modified xsi:type="dcterms:W3CDTF">2020-06-13T12:53:57Z</dcterms:modified>
</cp:coreProperties>
</file>